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thom/northwind_psq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9B6F9-533D-3E0E-BF29-64F8FBBC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020871"/>
            <a:ext cx="9045724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7AAB-F839-2B9F-273F-64C31AA4566C}"/>
              </a:ext>
            </a:extLst>
          </p:cNvPr>
          <p:cNvSpPr txBox="1"/>
          <p:nvPr/>
        </p:nvSpPr>
        <p:spPr>
          <a:xfrm>
            <a:off x="755374" y="397565"/>
            <a:ext cx="83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tables  and  populate some data as per the ERD below</a:t>
            </a:r>
          </a:p>
        </p:txBody>
      </p:sp>
    </p:spTree>
    <p:extLst>
      <p:ext uri="{BB962C8B-B14F-4D97-AF65-F5344CB8AC3E}">
        <p14:creationId xmlns:p14="http://schemas.microsoft.com/office/powerpoint/2010/main" val="393654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B1B63-25EB-4998-6345-6A19E6DF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376925"/>
            <a:ext cx="9007621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3D686-C1F8-D7DC-F6BE-CFFD8A2C7764}"/>
              </a:ext>
            </a:extLst>
          </p:cNvPr>
          <p:cNvSpPr txBox="1"/>
          <p:nvPr/>
        </p:nvSpPr>
        <p:spPr>
          <a:xfrm>
            <a:off x="922351" y="159026"/>
            <a:ext cx="10360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schema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to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IN" dirty="0"/>
              <a:t>create table department(	id serial primary key,	</a:t>
            </a:r>
            <a:r>
              <a:rPr lang="en-IN" dirty="0" err="1"/>
              <a:t>dept_code</a:t>
            </a:r>
            <a:r>
              <a:rPr lang="en-IN" dirty="0"/>
              <a:t> varchar(10),	</a:t>
            </a:r>
            <a:r>
              <a:rPr lang="en-IN" dirty="0" err="1"/>
              <a:t>dept_desc</a:t>
            </a:r>
            <a:r>
              <a:rPr lang="en-IN" dirty="0"/>
              <a:t> varchar(50)	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create table employee(id serial primary key,</a:t>
            </a:r>
          </a:p>
          <a:p>
            <a:r>
              <a:rPr lang="en-IN" dirty="0"/>
              <a:t>	</a:t>
            </a:r>
            <a:r>
              <a:rPr lang="en-IN" dirty="0" err="1"/>
              <a:t>emp_code</a:t>
            </a:r>
            <a:r>
              <a:rPr lang="en-IN" dirty="0"/>
              <a:t> varchar(10),	</a:t>
            </a:r>
          </a:p>
          <a:p>
            <a:r>
              <a:rPr lang="en-IN" dirty="0" err="1"/>
              <a:t>emp_name</a:t>
            </a:r>
            <a:r>
              <a:rPr lang="en-IN" dirty="0"/>
              <a:t> varchar(50),	</a:t>
            </a:r>
          </a:p>
          <a:p>
            <a:r>
              <a:rPr lang="en-IN" dirty="0" err="1"/>
              <a:t>department_id</a:t>
            </a:r>
            <a:r>
              <a:rPr lang="en-IN" dirty="0"/>
              <a:t> int references  department(id) 	)</a:t>
            </a:r>
          </a:p>
        </p:txBody>
      </p:sp>
    </p:spTree>
    <p:extLst>
      <p:ext uri="{BB962C8B-B14F-4D97-AF65-F5344CB8AC3E}">
        <p14:creationId xmlns:p14="http://schemas.microsoft.com/office/powerpoint/2010/main" val="11400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E19EBE-2624-83F9-50A4-BF9087CED8C5}"/>
              </a:ext>
            </a:extLst>
          </p:cNvPr>
          <p:cNvSpPr/>
          <p:nvPr/>
        </p:nvSpPr>
        <p:spPr>
          <a:xfrm>
            <a:off x="1981200" y="688848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028FF4-ED80-B59D-F867-1646FB9D5FE5}"/>
              </a:ext>
            </a:extLst>
          </p:cNvPr>
          <p:cNvSpPr/>
          <p:nvPr/>
        </p:nvSpPr>
        <p:spPr>
          <a:xfrm>
            <a:off x="2676144" y="688848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EF49C4-6344-15DD-0432-7C121A886D1F}"/>
              </a:ext>
            </a:extLst>
          </p:cNvPr>
          <p:cNvSpPr/>
          <p:nvPr/>
        </p:nvSpPr>
        <p:spPr>
          <a:xfrm>
            <a:off x="2682240" y="810768"/>
            <a:ext cx="298704" cy="786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EC4DC-797C-0CFC-7CEF-25B7DF2CBAD7}"/>
              </a:ext>
            </a:extLst>
          </p:cNvPr>
          <p:cNvSpPr txBox="1"/>
          <p:nvPr/>
        </p:nvSpPr>
        <p:spPr>
          <a:xfrm>
            <a:off x="1981200" y="191414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Inner Join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616C79-2C14-803D-3E99-0B4AACBB6C4C}"/>
              </a:ext>
            </a:extLst>
          </p:cNvPr>
          <p:cNvSpPr/>
          <p:nvPr/>
        </p:nvSpPr>
        <p:spPr>
          <a:xfrm>
            <a:off x="1975104" y="2682240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E0E31-4C21-11B0-D870-8F2992F0F593}"/>
              </a:ext>
            </a:extLst>
          </p:cNvPr>
          <p:cNvSpPr/>
          <p:nvPr/>
        </p:nvSpPr>
        <p:spPr>
          <a:xfrm>
            <a:off x="2670048" y="2682240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812BC3-9492-9836-248F-A2C9DF1AC923}"/>
              </a:ext>
            </a:extLst>
          </p:cNvPr>
          <p:cNvSpPr/>
          <p:nvPr/>
        </p:nvSpPr>
        <p:spPr>
          <a:xfrm>
            <a:off x="2676144" y="2804160"/>
            <a:ext cx="298704" cy="7863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F8F2D-DBF8-597F-1DEF-289484C11B7A}"/>
              </a:ext>
            </a:extLst>
          </p:cNvPr>
          <p:cNvSpPr txBox="1"/>
          <p:nvPr/>
        </p:nvSpPr>
        <p:spPr>
          <a:xfrm>
            <a:off x="1975104" y="3907536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Left Join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30E4F9-127B-D5E3-4EA8-57B4850E104D}"/>
              </a:ext>
            </a:extLst>
          </p:cNvPr>
          <p:cNvSpPr/>
          <p:nvPr/>
        </p:nvSpPr>
        <p:spPr>
          <a:xfrm>
            <a:off x="1877568" y="4614149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15959F-02E2-388A-1477-EDAA48BB0E8C}"/>
              </a:ext>
            </a:extLst>
          </p:cNvPr>
          <p:cNvSpPr/>
          <p:nvPr/>
        </p:nvSpPr>
        <p:spPr>
          <a:xfrm>
            <a:off x="2572512" y="4614149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CD85E-0731-6194-4262-FFF91D81258E}"/>
              </a:ext>
            </a:extLst>
          </p:cNvPr>
          <p:cNvSpPr/>
          <p:nvPr/>
        </p:nvSpPr>
        <p:spPr>
          <a:xfrm>
            <a:off x="2578608" y="4736069"/>
            <a:ext cx="298704" cy="7863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3B877-43BF-2525-634B-351A652BEEEB}"/>
              </a:ext>
            </a:extLst>
          </p:cNvPr>
          <p:cNvSpPr txBox="1"/>
          <p:nvPr/>
        </p:nvSpPr>
        <p:spPr>
          <a:xfrm>
            <a:off x="1877568" y="5839445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Right Join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C4AC8-81DD-49F6-738F-62D13830CD48}"/>
              </a:ext>
            </a:extLst>
          </p:cNvPr>
          <p:cNvSpPr/>
          <p:nvPr/>
        </p:nvSpPr>
        <p:spPr>
          <a:xfrm>
            <a:off x="5163312" y="2523221"/>
            <a:ext cx="999744" cy="1024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5EB52-FE99-6E53-7C89-06F26FA4DC32}"/>
              </a:ext>
            </a:extLst>
          </p:cNvPr>
          <p:cNvSpPr/>
          <p:nvPr/>
        </p:nvSpPr>
        <p:spPr>
          <a:xfrm>
            <a:off x="5858256" y="2523221"/>
            <a:ext cx="999744" cy="1024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BAD112-30CC-2A20-8789-8718725E04F7}"/>
              </a:ext>
            </a:extLst>
          </p:cNvPr>
          <p:cNvSpPr/>
          <p:nvPr/>
        </p:nvSpPr>
        <p:spPr>
          <a:xfrm>
            <a:off x="5864352" y="2645141"/>
            <a:ext cx="298704" cy="786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7AE00-4A99-9A7D-5947-1C4D62559097}"/>
              </a:ext>
            </a:extLst>
          </p:cNvPr>
          <p:cNvSpPr txBox="1"/>
          <p:nvPr/>
        </p:nvSpPr>
        <p:spPr>
          <a:xfrm>
            <a:off x="5163312" y="374851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Full  Join</a:t>
            </a:r>
          </a:p>
        </p:txBody>
      </p:sp>
    </p:spTree>
    <p:extLst>
      <p:ext uri="{BB962C8B-B14F-4D97-AF65-F5344CB8AC3E}">
        <p14:creationId xmlns:p14="http://schemas.microsoft.com/office/powerpoint/2010/main" val="12442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44D9-61E9-90CE-B255-0F5B5FE6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06BD4-6F6F-7746-8C4E-4D1EB33FE948}"/>
              </a:ext>
            </a:extLst>
          </p:cNvPr>
          <p:cNvSpPr txBox="1"/>
          <p:nvPr/>
        </p:nvSpPr>
        <p:spPr>
          <a:xfrm>
            <a:off x="922351" y="159026"/>
            <a:ext cx="10360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employee </a:t>
            </a:r>
          </a:p>
          <a:p>
            <a:r>
              <a:rPr lang="en-US" dirty="0"/>
              <a:t>add column salary numeric(13,2)</a:t>
            </a:r>
          </a:p>
          <a:p>
            <a:endParaRPr lang="en-US" dirty="0"/>
          </a:p>
          <a:p>
            <a:r>
              <a:rPr lang="en-IN" dirty="0"/>
              <a:t> create table project(	id int primary key,	</a:t>
            </a:r>
            <a:r>
              <a:rPr lang="en-IN" dirty="0" err="1"/>
              <a:t>project_code</a:t>
            </a:r>
            <a:r>
              <a:rPr lang="en-IN" dirty="0"/>
              <a:t> varchar(10),	</a:t>
            </a:r>
            <a:r>
              <a:rPr lang="en-IN" dirty="0" err="1"/>
              <a:t>project_desc</a:t>
            </a:r>
            <a:r>
              <a:rPr lang="en-IN" dirty="0"/>
              <a:t> varchar(100)	  )</a:t>
            </a:r>
          </a:p>
          <a:p>
            <a:r>
              <a:rPr lang="en-IN" dirty="0"/>
              <a:t>insert into project (</a:t>
            </a:r>
            <a:r>
              <a:rPr lang="en-IN" dirty="0" err="1"/>
              <a:t>id,project_code,project_desc</a:t>
            </a:r>
            <a:r>
              <a:rPr lang="en-IN" dirty="0"/>
              <a:t>)values(2,'LOGST01','Logistic Project’);</a:t>
            </a:r>
          </a:p>
          <a:p>
            <a:endParaRPr lang="en-IN" dirty="0"/>
          </a:p>
          <a:p>
            <a:r>
              <a:rPr lang="en-IN" dirty="0"/>
              <a:t>alter table employee add column </a:t>
            </a:r>
            <a:r>
              <a:rPr lang="en-IN" dirty="0" err="1"/>
              <a:t>project_id</a:t>
            </a:r>
            <a:r>
              <a:rPr lang="en-IN" dirty="0"/>
              <a:t> int references project(id)</a:t>
            </a:r>
          </a:p>
          <a:p>
            <a:endParaRPr lang="en-IN" dirty="0"/>
          </a:p>
          <a:p>
            <a:r>
              <a:rPr lang="en-IN" dirty="0"/>
              <a:t>select * from </a:t>
            </a:r>
            <a:r>
              <a:rPr lang="en-IN" dirty="0" err="1"/>
              <a:t>employeeupdate</a:t>
            </a:r>
            <a:r>
              <a:rPr lang="en-IN" dirty="0"/>
              <a:t> employee set </a:t>
            </a:r>
            <a:r>
              <a:rPr lang="en-IN" dirty="0" err="1"/>
              <a:t>project_id</a:t>
            </a:r>
            <a:r>
              <a:rPr lang="en-IN" dirty="0"/>
              <a:t>=1</a:t>
            </a:r>
          </a:p>
          <a:p>
            <a:endParaRPr lang="en-IN" dirty="0"/>
          </a:p>
          <a:p>
            <a:endParaRPr lang="en-IN"/>
          </a:p>
          <a:p>
            <a:r>
              <a:rPr lang="en-IN"/>
              <a:t>select  </a:t>
            </a:r>
            <a:r>
              <a:rPr lang="en-IN" dirty="0"/>
              <a:t>distinct(</a:t>
            </a:r>
            <a:r>
              <a:rPr lang="en-IN" dirty="0" err="1"/>
              <a:t>e.emp_name</a:t>
            </a:r>
            <a:r>
              <a:rPr lang="en-IN" dirty="0"/>
              <a:t>),</a:t>
            </a:r>
            <a:r>
              <a:rPr lang="en-IN" dirty="0" err="1"/>
              <a:t>d.dept_desc</a:t>
            </a:r>
            <a:r>
              <a:rPr lang="en-IN" dirty="0"/>
              <a:t>,  </a:t>
            </a:r>
            <a:r>
              <a:rPr lang="en-IN" dirty="0" err="1"/>
              <a:t>p.project_descfrom</a:t>
            </a:r>
            <a:r>
              <a:rPr lang="en-IN" dirty="0"/>
              <a:t> employee e, department d, project </a:t>
            </a:r>
            <a:r>
              <a:rPr lang="en-IN" dirty="0" err="1"/>
              <a:t>pwhere</a:t>
            </a:r>
            <a:r>
              <a:rPr lang="en-IN" dirty="0"/>
              <a:t> </a:t>
            </a:r>
            <a:r>
              <a:rPr lang="en-IN" dirty="0" err="1"/>
              <a:t>e.department_id</a:t>
            </a:r>
            <a:r>
              <a:rPr lang="en-IN" dirty="0"/>
              <a:t>=</a:t>
            </a:r>
            <a:r>
              <a:rPr lang="en-IN" dirty="0" err="1"/>
              <a:t>d.idand</a:t>
            </a:r>
            <a:r>
              <a:rPr lang="en-IN" dirty="0"/>
              <a:t> </a:t>
            </a:r>
            <a:r>
              <a:rPr lang="en-IN" dirty="0" err="1"/>
              <a:t>e.project_id</a:t>
            </a:r>
            <a:r>
              <a:rPr lang="en-IN" dirty="0"/>
              <a:t>= p.id</a:t>
            </a:r>
          </a:p>
        </p:txBody>
      </p:sp>
    </p:spTree>
    <p:extLst>
      <p:ext uri="{BB962C8B-B14F-4D97-AF65-F5344CB8AC3E}">
        <p14:creationId xmlns:p14="http://schemas.microsoft.com/office/powerpoint/2010/main" val="31180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8E938-A1C5-D73E-919E-42B45DE9AF47}"/>
              </a:ext>
            </a:extLst>
          </p:cNvPr>
          <p:cNvSpPr txBox="1"/>
          <p:nvPr/>
        </p:nvSpPr>
        <p:spPr>
          <a:xfrm>
            <a:off x="556591" y="278296"/>
            <a:ext cx="1067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https://github.com/pthom/northwind_psql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8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5A97B-89A1-83A9-1FDB-4EA7023BA072}"/>
              </a:ext>
            </a:extLst>
          </p:cNvPr>
          <p:cNvSpPr txBox="1"/>
          <p:nvPr/>
        </p:nvSpPr>
        <p:spPr>
          <a:xfrm>
            <a:off x="499872" y="158496"/>
            <a:ext cx="86014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Ex2: Find out the employee details who earn more than 50000  </a:t>
            </a:r>
          </a:p>
          <a:p>
            <a:endParaRPr lang="en-IN" dirty="0"/>
          </a:p>
          <a:p>
            <a:r>
              <a:rPr lang="en-IN" dirty="0"/>
              <a:t>Ex3: Find out the employee details who earn in the range of 20000 to 50000 use between</a:t>
            </a:r>
          </a:p>
          <a:p>
            <a:endParaRPr lang="en-IN" dirty="0"/>
          </a:p>
          <a:p>
            <a:r>
              <a:rPr lang="en-IN" dirty="0"/>
              <a:t>Ex4. Using sum find out the total expenditure of the company as salary</a:t>
            </a:r>
          </a:p>
          <a:p>
            <a:endParaRPr lang="en-IN" dirty="0"/>
          </a:p>
          <a:p>
            <a:r>
              <a:rPr lang="en-IN" dirty="0"/>
              <a:t>Ex5: Find  out the average salary earned by employees use </a:t>
            </a:r>
            <a:r>
              <a:rPr lang="en-IN" dirty="0" err="1"/>
              <a:t>avg</a:t>
            </a:r>
            <a:endParaRPr lang="en-IN" dirty="0"/>
          </a:p>
          <a:p>
            <a:endParaRPr lang="en-IN" dirty="0"/>
          </a:p>
          <a:p>
            <a:r>
              <a:rPr lang="en-IN" dirty="0"/>
              <a:t>Ex6 : Print the employee details sorted by employee salary in descending order</a:t>
            </a:r>
          </a:p>
          <a:p>
            <a:endParaRPr lang="en-IN" dirty="0"/>
          </a:p>
          <a:p>
            <a:r>
              <a:rPr lang="en-IN" dirty="0"/>
              <a:t>Ex7 : Display the employees with department name.</a:t>
            </a:r>
          </a:p>
          <a:p>
            <a:endParaRPr lang="en-IN" dirty="0"/>
          </a:p>
          <a:p>
            <a:r>
              <a:rPr lang="en-IN" dirty="0"/>
              <a:t>Ex8: Display the employee name, employee code and his/her department name</a:t>
            </a:r>
          </a:p>
          <a:p>
            <a:endParaRPr lang="en-IN" dirty="0"/>
          </a:p>
          <a:p>
            <a:r>
              <a:rPr lang="en-IN" dirty="0"/>
              <a:t>Ex9 : Find out the most recently added employee code </a:t>
            </a:r>
          </a:p>
          <a:p>
            <a:endParaRPr lang="en-IN" dirty="0"/>
          </a:p>
          <a:p>
            <a:r>
              <a:rPr lang="en-IN" dirty="0"/>
              <a:t>Ex10 : Create record in employee table with </a:t>
            </a:r>
            <a:r>
              <a:rPr lang="en-IN" dirty="0" err="1"/>
              <a:t>department_id</a:t>
            </a:r>
            <a:r>
              <a:rPr lang="en-IN" dirty="0"/>
              <a:t> null , create record in department having no matching record in the employee table and then run queries using inner join, left  outer join and right outer join</a:t>
            </a:r>
          </a:p>
          <a:p>
            <a:endParaRPr lang="en-IN" dirty="0"/>
          </a:p>
          <a:p>
            <a:r>
              <a:rPr lang="en-IN" dirty="0"/>
              <a:t>Ex11: Add a </a:t>
            </a:r>
            <a:r>
              <a:rPr lang="en-IN" dirty="0" err="1"/>
              <a:t>manager_id</a:t>
            </a:r>
            <a:r>
              <a:rPr lang="en-IN" dirty="0"/>
              <a:t> column in the employee table and using self join print the employee names and their manager names</a:t>
            </a:r>
          </a:p>
          <a:p>
            <a:endParaRPr lang="en-IN" dirty="0"/>
          </a:p>
          <a:p>
            <a:r>
              <a:rPr lang="en-IN" dirty="0"/>
              <a:t>Ex12 : Give me department wise employee count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18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431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32</cp:revision>
  <dcterms:created xsi:type="dcterms:W3CDTF">2025-09-20T03:19:36Z</dcterms:created>
  <dcterms:modified xsi:type="dcterms:W3CDTF">2025-09-22T08:50:28Z</dcterms:modified>
</cp:coreProperties>
</file>