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98" d="100"/>
          <a:sy n="198" d="100"/>
        </p:scale>
        <p:origin x="115" y="-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thom/northwind_psq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A9B6F9-533D-3E0E-BF29-64F8FBBCF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38" y="1020871"/>
            <a:ext cx="9045724" cy="4816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927AAB-F839-2B9F-273F-64C31AA4566C}"/>
              </a:ext>
            </a:extLst>
          </p:cNvPr>
          <p:cNvSpPr txBox="1"/>
          <p:nvPr/>
        </p:nvSpPr>
        <p:spPr>
          <a:xfrm>
            <a:off x="755374" y="397565"/>
            <a:ext cx="833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tables  and  populate some data as per the ERD below</a:t>
            </a:r>
          </a:p>
        </p:txBody>
      </p:sp>
    </p:spTree>
    <p:extLst>
      <p:ext uri="{BB962C8B-B14F-4D97-AF65-F5344CB8AC3E}">
        <p14:creationId xmlns:p14="http://schemas.microsoft.com/office/powerpoint/2010/main" val="393654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FB1B63-25EB-4998-6345-6A19E6DF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376925"/>
            <a:ext cx="9007621" cy="61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8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23D686-C1F8-D7DC-F6BE-CFFD8A2C7764}"/>
              </a:ext>
            </a:extLst>
          </p:cNvPr>
          <p:cNvSpPr txBox="1"/>
          <p:nvPr/>
        </p:nvSpPr>
        <p:spPr>
          <a:xfrm>
            <a:off x="922351" y="159026"/>
            <a:ext cx="103605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schema </a:t>
            </a:r>
            <a:r>
              <a:rPr lang="en-US" dirty="0" err="1"/>
              <a:t>sqlpractice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set </a:t>
            </a:r>
            <a:r>
              <a:rPr lang="en-US" dirty="0" err="1"/>
              <a:t>search_path</a:t>
            </a:r>
            <a:r>
              <a:rPr lang="en-US" dirty="0"/>
              <a:t> to </a:t>
            </a:r>
            <a:r>
              <a:rPr lang="en-US" dirty="0" err="1"/>
              <a:t>sqlpractice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IN" dirty="0"/>
              <a:t>create table department(	id serial primary key,	</a:t>
            </a:r>
            <a:r>
              <a:rPr lang="en-IN" dirty="0" err="1"/>
              <a:t>dept_code</a:t>
            </a:r>
            <a:r>
              <a:rPr lang="en-IN" dirty="0"/>
              <a:t> varchar(10),	</a:t>
            </a:r>
            <a:r>
              <a:rPr lang="en-IN" dirty="0" err="1"/>
              <a:t>dept_desc</a:t>
            </a:r>
            <a:r>
              <a:rPr lang="en-IN" dirty="0"/>
              <a:t> varchar(50)	</a:t>
            </a:r>
          </a:p>
          <a:p>
            <a:r>
              <a:rPr lang="en-IN" dirty="0"/>
              <a:t>)</a:t>
            </a:r>
          </a:p>
          <a:p>
            <a:r>
              <a:rPr lang="en-IN" dirty="0"/>
              <a:t>create table employee(id serial primary key,</a:t>
            </a:r>
          </a:p>
          <a:p>
            <a:r>
              <a:rPr lang="en-IN" dirty="0"/>
              <a:t>	</a:t>
            </a:r>
            <a:r>
              <a:rPr lang="en-IN" dirty="0" err="1"/>
              <a:t>emp_code</a:t>
            </a:r>
            <a:r>
              <a:rPr lang="en-IN" dirty="0"/>
              <a:t> varchar(10),	</a:t>
            </a:r>
          </a:p>
          <a:p>
            <a:r>
              <a:rPr lang="en-IN" dirty="0" err="1"/>
              <a:t>emp_name</a:t>
            </a:r>
            <a:r>
              <a:rPr lang="en-IN" dirty="0"/>
              <a:t> varchar(50),</a:t>
            </a:r>
            <a:r>
              <a:rPr lang="en-IN"/>
              <a:t>	</a:t>
            </a:r>
          </a:p>
          <a:p>
            <a:r>
              <a:rPr lang="en-IN"/>
              <a:t>department</a:t>
            </a:r>
            <a:r>
              <a:rPr lang="en-IN" dirty="0" err="1"/>
              <a:t>_id</a:t>
            </a:r>
            <a:r>
              <a:rPr lang="en-IN" dirty="0"/>
              <a:t> int references  department(id) 	)</a:t>
            </a:r>
          </a:p>
        </p:txBody>
      </p:sp>
    </p:spTree>
    <p:extLst>
      <p:ext uri="{BB962C8B-B14F-4D97-AF65-F5344CB8AC3E}">
        <p14:creationId xmlns:p14="http://schemas.microsoft.com/office/powerpoint/2010/main" val="114009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8E938-A1C5-D73E-919E-42B45DE9AF47}"/>
              </a:ext>
            </a:extLst>
          </p:cNvPr>
          <p:cNvSpPr txBox="1"/>
          <p:nvPr/>
        </p:nvSpPr>
        <p:spPr>
          <a:xfrm>
            <a:off x="556591" y="278296"/>
            <a:ext cx="10678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Reference: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https://github.com/pthom/northwind_psql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882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102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22</cp:revision>
  <dcterms:created xsi:type="dcterms:W3CDTF">2025-09-20T03:19:36Z</dcterms:created>
  <dcterms:modified xsi:type="dcterms:W3CDTF">2025-09-22T05:11:09Z</dcterms:modified>
</cp:coreProperties>
</file>