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auravtalele.medium.com/hibernate-inheritance-strategies-35c51dd33e9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5DBFF5-B653-9192-39D9-F5710761A8F3}"/>
              </a:ext>
            </a:extLst>
          </p:cNvPr>
          <p:cNvSpPr txBox="1"/>
          <p:nvPr/>
        </p:nvSpPr>
        <p:spPr>
          <a:xfrm>
            <a:off x="638503" y="882869"/>
            <a:ext cx="105944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One to many using two entities : Blogger and Post  Blogger will have id , blogger name and list of posts.</a:t>
            </a:r>
          </a:p>
          <a:p>
            <a:r>
              <a:rPr lang="en-IN" dirty="0"/>
              <a:t>Post will have id , post description.</a:t>
            </a:r>
          </a:p>
          <a:p>
            <a:endParaRPr lang="en-IN" dirty="0"/>
          </a:p>
          <a:p>
            <a:r>
              <a:rPr lang="en-IN" dirty="0"/>
              <a:t>Ex2: Implement Many to Many using company and vendor</a:t>
            </a:r>
          </a:p>
          <a:p>
            <a:endParaRPr lang="en-IN" dirty="0"/>
          </a:p>
          <a:p>
            <a:r>
              <a:rPr lang="en-IN" sz="2400" dirty="0"/>
              <a:t>Ex3: Implement </a:t>
            </a:r>
            <a:r>
              <a:rPr lang="en-IN" sz="2400" dirty="0" err="1"/>
              <a:t>HyundaiVehicleFactory</a:t>
            </a:r>
            <a:r>
              <a:rPr lang="en-IN" sz="2400" dirty="0"/>
              <a:t> that gives different cars having different models like i20,creta etc</a:t>
            </a:r>
          </a:p>
          <a:p>
            <a:r>
              <a:rPr lang="en-IN" sz="2400" dirty="0"/>
              <a:t>Create an interface called Vehicle having a drive method. Implement this interface in different cars like i20 etc</a:t>
            </a:r>
          </a:p>
          <a:p>
            <a:endParaRPr lang="en-IN" sz="2400" dirty="0"/>
          </a:p>
          <a:p>
            <a:r>
              <a:rPr lang="en-IN" sz="2400" dirty="0"/>
              <a:t>Ex4: Create a class called Logger implement singleton design pattern in the Logger class</a:t>
            </a:r>
          </a:p>
          <a:p>
            <a:endParaRPr lang="en-IN" sz="2400" dirty="0"/>
          </a:p>
          <a:p>
            <a:r>
              <a:rPr lang="en-IN" sz="2400" dirty="0"/>
              <a:t>Ex5: Create a Prototype for I17 Mobile and then clone it.</a:t>
            </a:r>
          </a:p>
          <a:p>
            <a:endParaRPr lang="en-IN" sz="2400" dirty="0"/>
          </a:p>
          <a:p>
            <a:r>
              <a:rPr lang="en-IN" sz="2400" dirty="0"/>
              <a:t>Ex6: Create maven project add spring-context  dependency and have xml based context add a bean of type Person and access the </a:t>
            </a:r>
            <a:r>
              <a:rPr lang="en-IN" sz="2400"/>
              <a:t>bean using the context.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3598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A7D18-8FCF-573B-2A2C-28EFC720051D}"/>
              </a:ext>
            </a:extLst>
          </p:cNvPr>
          <p:cNvSpPr/>
          <p:nvPr/>
        </p:nvSpPr>
        <p:spPr>
          <a:xfrm>
            <a:off x="2593427" y="3326524"/>
            <a:ext cx="1994338" cy="96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Savings Account</a:t>
            </a:r>
          </a:p>
          <a:p>
            <a:pPr algn="ctr"/>
            <a:r>
              <a:rPr lang="en-IN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91AF27-C440-60C4-65BE-CA90AE69A643}"/>
              </a:ext>
            </a:extLst>
          </p:cNvPr>
          <p:cNvSpPr/>
          <p:nvPr/>
        </p:nvSpPr>
        <p:spPr>
          <a:xfrm>
            <a:off x="5441730" y="3326524"/>
            <a:ext cx="1994338" cy="96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Current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59E96-8E5E-09CE-D52D-7DFEF685749E}"/>
              </a:ext>
            </a:extLst>
          </p:cNvPr>
          <p:cNvSpPr/>
          <p:nvPr/>
        </p:nvSpPr>
        <p:spPr>
          <a:xfrm>
            <a:off x="7951075" y="3326524"/>
            <a:ext cx="1994338" cy="96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Loan Account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A8368-48C2-04A3-1A10-E88D245D0DBA}"/>
              </a:ext>
            </a:extLst>
          </p:cNvPr>
          <p:cNvSpPr/>
          <p:nvPr/>
        </p:nvSpPr>
        <p:spPr>
          <a:xfrm>
            <a:off x="5039710" y="641131"/>
            <a:ext cx="1994338" cy="9616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Bank Account</a:t>
            </a:r>
          </a:p>
          <a:p>
            <a:pPr algn="ctr"/>
            <a:r>
              <a:rPr lang="en-IN" dirty="0" err="1"/>
              <a:t>accountNumber</a:t>
            </a:r>
            <a:endParaRPr lang="en-IN" dirty="0"/>
          </a:p>
          <a:p>
            <a:pPr algn="ctr"/>
            <a:r>
              <a:rPr lang="en-IN" dirty="0"/>
              <a:t>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4CBC8C-A148-1983-AAE9-95AD41E7BBD7}"/>
              </a:ext>
            </a:extLst>
          </p:cNvPr>
          <p:cNvCxnSpPr>
            <a:stCxn id="2" idx="0"/>
          </p:cNvCxnSpPr>
          <p:nvPr/>
        </p:nvCxnSpPr>
        <p:spPr>
          <a:xfrm flipV="1">
            <a:off x="3590596" y="1584434"/>
            <a:ext cx="1588376" cy="174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703B2B-7788-9A8E-132F-ED3518C56F49}"/>
              </a:ext>
            </a:extLst>
          </p:cNvPr>
          <p:cNvCxnSpPr>
            <a:cxnSpLocks/>
          </p:cNvCxnSpPr>
          <p:nvPr/>
        </p:nvCxnSpPr>
        <p:spPr>
          <a:xfrm flipH="1" flipV="1">
            <a:off x="5770835" y="1602828"/>
            <a:ext cx="405306" cy="1723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771575-5CBC-D7D7-6213-320E42826631}"/>
              </a:ext>
            </a:extLst>
          </p:cNvPr>
          <p:cNvCxnSpPr>
            <a:cxnSpLocks/>
          </p:cNvCxnSpPr>
          <p:nvPr/>
        </p:nvCxnSpPr>
        <p:spPr>
          <a:xfrm flipH="1" flipV="1">
            <a:off x="6302593" y="1584434"/>
            <a:ext cx="2305379" cy="174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9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7BE319-E6A5-20BD-B2DC-517F23E1FAD9}"/>
              </a:ext>
            </a:extLst>
          </p:cNvPr>
          <p:cNvSpPr txBox="1"/>
          <p:nvPr/>
        </p:nvSpPr>
        <p:spPr>
          <a:xfrm>
            <a:off x="851338" y="867103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Design pattern : Solution to the repetitively occurring problems</a:t>
            </a:r>
          </a:p>
          <a:p>
            <a:endParaRPr lang="en-IN" dirty="0"/>
          </a:p>
          <a:p>
            <a:r>
              <a:rPr lang="en-IN" dirty="0"/>
              <a:t>GOF : Gang of Four</a:t>
            </a:r>
          </a:p>
          <a:p>
            <a:endParaRPr lang="en-IN" dirty="0"/>
          </a:p>
          <a:p>
            <a:r>
              <a:rPr lang="en-IN" dirty="0"/>
              <a:t>GOF Design patterns: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Creational  -&gt; Factory, </a:t>
            </a:r>
            <a:r>
              <a:rPr lang="en-IN" dirty="0" err="1"/>
              <a:t>Singleton,Prototype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Structural</a:t>
            </a:r>
          </a:p>
          <a:p>
            <a:pPr marL="342900" indent="-342900">
              <a:buAutoNum type="arabicPeriod"/>
            </a:pPr>
            <a:r>
              <a:rPr lang="en-IN" dirty="0" err="1"/>
              <a:t>Behavioriual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9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CE5225-A98E-67BE-320E-30DB0F2BF6A8}"/>
              </a:ext>
            </a:extLst>
          </p:cNvPr>
          <p:cNvSpPr txBox="1"/>
          <p:nvPr/>
        </p:nvSpPr>
        <p:spPr>
          <a:xfrm>
            <a:off x="985345" y="693683"/>
            <a:ext cx="956178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Spring  -&gt; Framework ( Framework of  Frameworks)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IoC=&gt; Inversion of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758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F16897-2F69-8F0E-282C-2178BBF50A41}"/>
              </a:ext>
            </a:extLst>
          </p:cNvPr>
          <p:cNvSpPr txBox="1"/>
          <p:nvPr/>
        </p:nvSpPr>
        <p:spPr>
          <a:xfrm>
            <a:off x="638503" y="402021"/>
            <a:ext cx="10373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Hibernate inheritance strategy: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https://gauravtalele.medium.com/hibernate-inheritance-strategies-35c51dd33e96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https://docs.spring.io/spring-framework/docs/3.2.x/spring-framework-reference/html/overview.html</a:t>
            </a:r>
          </a:p>
        </p:txBody>
      </p:sp>
    </p:spTree>
    <p:extLst>
      <p:ext uri="{BB962C8B-B14F-4D97-AF65-F5344CB8AC3E}">
        <p14:creationId xmlns:p14="http://schemas.microsoft.com/office/powerpoint/2010/main" val="976905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2039</TotalTime>
  <Words>219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71</cp:revision>
  <dcterms:created xsi:type="dcterms:W3CDTF">2025-09-20T03:19:36Z</dcterms:created>
  <dcterms:modified xsi:type="dcterms:W3CDTF">2025-09-25T11:20:41Z</dcterms:modified>
</cp:coreProperties>
</file>