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55AA5-2657-52C3-7E9F-027554942AD7}"/>
              </a:ext>
            </a:extLst>
          </p:cNvPr>
          <p:cNvSpPr txBox="1"/>
          <p:nvPr/>
        </p:nvSpPr>
        <p:spPr>
          <a:xfrm>
            <a:off x="772510" y="362607"/>
            <a:ext cx="1054713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Ex1: Create a spring boot application having an Entity called Employee with the following properties:</a:t>
            </a:r>
          </a:p>
          <a:p>
            <a:r>
              <a:rPr lang="en-IN" sz="2400" dirty="0"/>
              <a:t>       a) id </a:t>
            </a:r>
          </a:p>
          <a:p>
            <a:r>
              <a:rPr lang="en-IN" sz="2400" dirty="0"/>
              <a:t>       b) </a:t>
            </a:r>
            <a:r>
              <a:rPr lang="en-IN" sz="2400" dirty="0" err="1"/>
              <a:t>firstName</a:t>
            </a:r>
            <a:endParaRPr lang="en-IN" sz="2400" dirty="0"/>
          </a:p>
          <a:p>
            <a:r>
              <a:rPr lang="en-IN" sz="2400" dirty="0"/>
              <a:t>        c) </a:t>
            </a:r>
            <a:r>
              <a:rPr lang="en-IN" sz="2400" dirty="0" err="1"/>
              <a:t>lastName</a:t>
            </a:r>
            <a:endParaRPr lang="en-IN" sz="2400" dirty="0"/>
          </a:p>
          <a:p>
            <a:r>
              <a:rPr lang="en-IN" sz="2400" dirty="0"/>
              <a:t>        d) department</a:t>
            </a:r>
          </a:p>
          <a:p>
            <a:r>
              <a:rPr lang="en-IN" sz="2400" dirty="0"/>
              <a:t>        e) salary</a:t>
            </a:r>
          </a:p>
          <a:p>
            <a:endParaRPr lang="en-IN" sz="2400" dirty="0"/>
          </a:p>
          <a:p>
            <a:r>
              <a:rPr lang="en-IN" sz="2400" dirty="0"/>
              <a:t>Implement all CRUD methods in repo and service layer and test in it the main class.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Ex2: Create derived queries to </a:t>
            </a:r>
            <a:r>
              <a:rPr lang="en-IN" sz="2400" dirty="0" err="1"/>
              <a:t>findByFirstName</a:t>
            </a:r>
            <a:r>
              <a:rPr lang="en-IN" sz="2400" dirty="0"/>
              <a:t>, </a:t>
            </a:r>
            <a:r>
              <a:rPr lang="en-IN" sz="2400" dirty="0" err="1"/>
              <a:t>findByLastName</a:t>
            </a:r>
            <a:r>
              <a:rPr lang="en-IN" sz="2400" dirty="0"/>
              <a:t> , employee </a:t>
            </a:r>
            <a:r>
              <a:rPr lang="en-IN" sz="2400" dirty="0" err="1"/>
              <a:t>earningmore</a:t>
            </a:r>
            <a:r>
              <a:rPr lang="en-IN" sz="2400" dirty="0"/>
              <a:t> than a particular amount as salary</a:t>
            </a:r>
          </a:p>
          <a:p>
            <a:endParaRPr lang="en-IN" sz="2400" dirty="0"/>
          </a:p>
          <a:p>
            <a:r>
              <a:rPr lang="en-IN" sz="2400" dirty="0"/>
              <a:t>Ex3: Modify Employee management application to introduce REST Controller with all Mappings . The URL will be </a:t>
            </a:r>
            <a:r>
              <a:rPr lang="en-IN" sz="2400"/>
              <a:t>/emp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054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7AD71-1453-73CF-5EBE-0BE7EEB22B6A}"/>
              </a:ext>
            </a:extLst>
          </p:cNvPr>
          <p:cNvSpPr txBox="1"/>
          <p:nvPr/>
        </p:nvSpPr>
        <p:spPr>
          <a:xfrm>
            <a:off x="1237593" y="725214"/>
            <a:ext cx="86316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REST -&gt;  REPRESENTATIONAL STATE TRANSFER </a:t>
            </a:r>
          </a:p>
          <a:p>
            <a:endParaRPr lang="en-IN" sz="4400" dirty="0"/>
          </a:p>
          <a:p>
            <a:r>
              <a:rPr lang="en-IN" sz="4400" dirty="0"/>
              <a:t>ARCHITECTURAL STYLE </a:t>
            </a:r>
          </a:p>
          <a:p>
            <a:r>
              <a:rPr lang="en-IN" sz="4400" dirty="0"/>
              <a:t>POST -&gt; C</a:t>
            </a:r>
          </a:p>
          <a:p>
            <a:r>
              <a:rPr lang="en-IN" sz="4400" dirty="0"/>
              <a:t>GET -&gt; R</a:t>
            </a:r>
          </a:p>
          <a:p>
            <a:r>
              <a:rPr lang="en-IN" sz="4400" dirty="0"/>
              <a:t>PUT -&gt;U</a:t>
            </a:r>
          </a:p>
          <a:p>
            <a:r>
              <a:rPr lang="en-IN" sz="4400" dirty="0"/>
              <a:t>DELETE -&gt; D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182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7A077-C3DD-9B7E-B7F7-57BA8E1678BD}"/>
              </a:ext>
            </a:extLst>
          </p:cNvPr>
          <p:cNvSpPr txBox="1"/>
          <p:nvPr/>
        </p:nvSpPr>
        <p:spPr>
          <a:xfrm>
            <a:off x="638503" y="409903"/>
            <a:ext cx="102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SWAGGER -&gt; API DOCUMENTATION AND TESTING TOOL</a:t>
            </a:r>
          </a:p>
        </p:txBody>
      </p:sp>
    </p:spTree>
    <p:extLst>
      <p:ext uri="{BB962C8B-B14F-4D97-AF65-F5344CB8AC3E}">
        <p14:creationId xmlns:p14="http://schemas.microsoft.com/office/powerpoint/2010/main" val="166817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118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100</cp:revision>
  <dcterms:created xsi:type="dcterms:W3CDTF">2025-09-20T03:19:36Z</dcterms:created>
  <dcterms:modified xsi:type="dcterms:W3CDTF">2025-10-06T10:09:02Z</dcterms:modified>
</cp:coreProperties>
</file>