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130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9B6F9-533D-3E0E-BF29-64F8FBBC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020871"/>
            <a:ext cx="9045724" cy="481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27AAB-F839-2B9F-273F-64C31AA4566C}"/>
              </a:ext>
            </a:extLst>
          </p:cNvPr>
          <p:cNvSpPr txBox="1"/>
          <p:nvPr/>
        </p:nvSpPr>
        <p:spPr>
          <a:xfrm>
            <a:off x="755374" y="397565"/>
            <a:ext cx="83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tables  and  populate some data as </a:t>
            </a:r>
            <a:r>
              <a:rPr lang="en-IN"/>
              <a:t>per the ERD below</a:t>
            </a:r>
          </a:p>
        </p:txBody>
      </p:sp>
    </p:spTree>
    <p:extLst>
      <p:ext uri="{BB962C8B-B14F-4D97-AF65-F5344CB8AC3E}">
        <p14:creationId xmlns:p14="http://schemas.microsoft.com/office/powerpoint/2010/main" val="393654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19</cp:revision>
  <dcterms:created xsi:type="dcterms:W3CDTF">2025-09-20T03:19:36Z</dcterms:created>
  <dcterms:modified xsi:type="dcterms:W3CDTF">2025-09-22T03:54:29Z</dcterms:modified>
</cp:coreProperties>
</file>