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F5E6A-73C4-F9DB-5956-1A60A28851E3}"/>
              </a:ext>
            </a:extLst>
          </p:cNvPr>
          <p:cNvSpPr txBox="1"/>
          <p:nvPr/>
        </p:nvSpPr>
        <p:spPr>
          <a:xfrm>
            <a:off x="512379" y="212834"/>
            <a:ext cx="1124081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In the person class split the name to first name and last name. In the Person entity add a field called full name </a:t>
            </a:r>
          </a:p>
          <a:p>
            <a:r>
              <a:rPr lang="en-IN" dirty="0"/>
              <a:t>and then while printing the name print the full name along with first and last names.</a:t>
            </a:r>
          </a:p>
          <a:p>
            <a:endParaRPr lang="en-IN" dirty="0"/>
          </a:p>
          <a:p>
            <a:r>
              <a:rPr lang="en-IN" dirty="0"/>
              <a:t>Ex2: With start.spring.io generate a maven project with Spring Web dependency . Import that project in Eclipse and run it.</a:t>
            </a:r>
          </a:p>
          <a:p>
            <a:endParaRPr lang="en-IN" dirty="0"/>
          </a:p>
          <a:p>
            <a:r>
              <a:rPr lang="en-IN" dirty="0"/>
              <a:t>Ex3: The </a:t>
            </a:r>
            <a:r>
              <a:rPr lang="en-IN" dirty="0" err="1"/>
              <a:t>springdemo</a:t>
            </a:r>
            <a:r>
              <a:rPr lang="en-IN" dirty="0"/>
              <a:t> project create a calls called Stripe having a method called pay. Put it under beans package under the root package. Now using  </a:t>
            </a:r>
            <a:r>
              <a:rPr lang="en-IN" dirty="0" err="1"/>
              <a:t>AppConfig</a:t>
            </a:r>
            <a:r>
              <a:rPr lang="en-IN" dirty="0"/>
              <a:t> class convert this Strip non Spring Bean to Spring Bean. Create a separate </a:t>
            </a:r>
            <a:r>
              <a:rPr lang="en-IN" dirty="0" err="1"/>
              <a:t>AppStrioe.class</a:t>
            </a:r>
            <a:r>
              <a:rPr lang="en-IN" dirty="0"/>
              <a:t> having main method -. Access the Stripe bean and call the pay method.</a:t>
            </a:r>
          </a:p>
          <a:p>
            <a:endParaRPr lang="en-IN" dirty="0"/>
          </a:p>
          <a:p>
            <a:r>
              <a:rPr lang="en-IN" dirty="0"/>
              <a:t>Ex4: Create a beans package under root package and create a spring bean called </a:t>
            </a:r>
            <a:r>
              <a:rPr lang="en-IN" dirty="0" err="1"/>
              <a:t>HelloComponent</a:t>
            </a:r>
            <a:r>
              <a:rPr lang="en-IN" dirty="0"/>
              <a:t> having a method called </a:t>
            </a:r>
            <a:r>
              <a:rPr lang="en-IN" dirty="0" err="1"/>
              <a:t>sayHello</a:t>
            </a:r>
            <a:r>
              <a:rPr lang="en-IN" dirty="0"/>
              <a:t> -&gt; Print Hello World from Spring Boot in that function. In the class having main method </a:t>
            </a:r>
            <a:r>
              <a:rPr lang="en-IN" dirty="0" err="1"/>
              <a:t>autowire</a:t>
            </a:r>
            <a:r>
              <a:rPr lang="en-IN" dirty="0"/>
              <a:t> application context access the </a:t>
            </a:r>
            <a:r>
              <a:rPr lang="en-IN" dirty="0" err="1"/>
              <a:t>HelloComponent</a:t>
            </a:r>
            <a:r>
              <a:rPr lang="en-IN" dirty="0"/>
              <a:t> bean and then call the </a:t>
            </a:r>
            <a:r>
              <a:rPr lang="en-IN" dirty="0" err="1"/>
              <a:t>sayHello</a:t>
            </a:r>
            <a:r>
              <a:rPr lang="en-IN" dirty="0"/>
              <a:t> method.</a:t>
            </a:r>
          </a:p>
          <a:p>
            <a:endParaRPr lang="en-IN" dirty="0"/>
          </a:p>
          <a:p>
            <a:r>
              <a:rPr lang="en-IN" dirty="0"/>
              <a:t>Ex5: In your </a:t>
            </a:r>
            <a:r>
              <a:rPr lang="en-IN" dirty="0" err="1"/>
              <a:t>SpringBoot</a:t>
            </a:r>
            <a:r>
              <a:rPr lang="en-IN" dirty="0"/>
              <a:t> application include  the Stripe non managed bean and convert it to managed bean.</a:t>
            </a:r>
          </a:p>
          <a:p>
            <a:endParaRPr lang="en-IN" dirty="0"/>
          </a:p>
          <a:p>
            <a:r>
              <a:rPr lang="en-IN" dirty="0"/>
              <a:t>Ex6: Create a </a:t>
            </a:r>
            <a:r>
              <a:rPr lang="en-IN" dirty="0" err="1"/>
              <a:t>SpringBoot</a:t>
            </a:r>
            <a:r>
              <a:rPr lang="en-IN" dirty="0"/>
              <a:t> application (</a:t>
            </a:r>
            <a:r>
              <a:rPr lang="en-IN" dirty="0" err="1"/>
              <a:t>ProductManagement</a:t>
            </a:r>
            <a:r>
              <a:rPr lang="en-IN" dirty="0"/>
              <a:t>) with </a:t>
            </a:r>
            <a:r>
              <a:rPr lang="en-IN" dirty="0" err="1"/>
              <a:t>SprindData</a:t>
            </a:r>
            <a:r>
              <a:rPr lang="en-IN" dirty="0"/>
              <a:t> JPA to do crud on Product (</a:t>
            </a:r>
            <a:r>
              <a:rPr lang="en-IN" dirty="0" err="1"/>
              <a:t>id,prodId</a:t>
            </a:r>
            <a:r>
              <a:rPr lang="en-IN" dirty="0"/>
              <a:t>, </a:t>
            </a:r>
            <a:r>
              <a:rPr lang="en-IN" dirty="0" err="1"/>
              <a:t>prodDesc,price</a:t>
            </a:r>
            <a:r>
              <a:rPr lang="en-IN" dirty="0"/>
              <a:t>) </a:t>
            </a:r>
          </a:p>
          <a:p>
            <a:endParaRPr lang="en-IN" dirty="0"/>
          </a:p>
          <a:p>
            <a:r>
              <a:rPr lang="en-IN" dirty="0"/>
              <a:t>Ex7: Create a </a:t>
            </a:r>
            <a:r>
              <a:rPr lang="en-IN" dirty="0" err="1"/>
              <a:t>SpringBoot</a:t>
            </a:r>
            <a:r>
              <a:rPr lang="en-IN" dirty="0"/>
              <a:t> application for an ATM application . It will have menus to deposit, withdraw and see balance for a particular account.</a:t>
            </a:r>
          </a:p>
        </p:txBody>
      </p:sp>
    </p:spTree>
    <p:extLst>
      <p:ext uri="{BB962C8B-B14F-4D97-AF65-F5344CB8AC3E}">
        <p14:creationId xmlns:p14="http://schemas.microsoft.com/office/powerpoint/2010/main" val="169080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F93435-0AC8-7A22-1F23-5D19495F88FA}"/>
              </a:ext>
            </a:extLst>
          </p:cNvPr>
          <p:cNvSpPr txBox="1"/>
          <p:nvPr/>
        </p:nvSpPr>
        <p:spPr>
          <a:xfrm>
            <a:off x="1001110" y="528145"/>
            <a:ext cx="10523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SpringBoot</a:t>
            </a:r>
            <a:r>
              <a:rPr lang="en-IN" dirty="0"/>
              <a:t>  -&gt; RAD (Rapid Application Development) tool.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SpringBoot</a:t>
            </a:r>
            <a:r>
              <a:rPr lang="en-IN" dirty="0"/>
              <a:t> comes with a default Tomcat web server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Web Application work on Http protocol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67281C-6D3A-B75D-507C-A13E29DA68A8}"/>
              </a:ext>
            </a:extLst>
          </p:cNvPr>
          <p:cNvSpPr/>
          <p:nvPr/>
        </p:nvSpPr>
        <p:spPr>
          <a:xfrm>
            <a:off x="6503276" y="3179179"/>
            <a:ext cx="3302876" cy="2527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01607-B2E2-8E72-2724-385E43E88B2D}"/>
              </a:ext>
            </a:extLst>
          </p:cNvPr>
          <p:cNvSpPr/>
          <p:nvPr/>
        </p:nvSpPr>
        <p:spPr>
          <a:xfrm>
            <a:off x="6747642" y="3829506"/>
            <a:ext cx="1552903" cy="938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E8B6D8-2EE1-019F-9A28-87306586D2A2}"/>
              </a:ext>
            </a:extLst>
          </p:cNvPr>
          <p:cNvCxnSpPr/>
          <p:nvPr/>
        </p:nvCxnSpPr>
        <p:spPr>
          <a:xfrm>
            <a:off x="4248807" y="3917731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508821-EBE1-6362-6EC3-278DF2170E18}"/>
              </a:ext>
            </a:extLst>
          </p:cNvPr>
          <p:cNvSpPr txBox="1"/>
          <p:nvPr/>
        </p:nvSpPr>
        <p:spPr>
          <a:xfrm>
            <a:off x="4177862" y="3429000"/>
            <a:ext cx="16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Request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B02896-71CE-12CA-0D18-6E0EA89BAC4C}"/>
              </a:ext>
            </a:extLst>
          </p:cNvPr>
          <p:cNvCxnSpPr>
            <a:cxnSpLocks/>
          </p:cNvCxnSpPr>
          <p:nvPr/>
        </p:nvCxnSpPr>
        <p:spPr>
          <a:xfrm flipH="1" flipV="1">
            <a:off x="4248807" y="4638903"/>
            <a:ext cx="2254469" cy="2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4D1BBC-E002-034A-990B-E3CF7CCCEF99}"/>
              </a:ext>
            </a:extLst>
          </p:cNvPr>
          <p:cNvSpPr txBox="1"/>
          <p:nvPr/>
        </p:nvSpPr>
        <p:spPr>
          <a:xfrm>
            <a:off x="4240924" y="4237561"/>
            <a:ext cx="162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Response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E93680-26B3-42D1-057E-D350735B4596}"/>
              </a:ext>
            </a:extLst>
          </p:cNvPr>
          <p:cNvSpPr txBox="1"/>
          <p:nvPr/>
        </p:nvSpPr>
        <p:spPr>
          <a:xfrm>
            <a:off x="7441324" y="5273566"/>
            <a:ext cx="1608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Tomcat </a:t>
            </a:r>
          </a:p>
        </p:txBody>
      </p:sp>
    </p:spTree>
    <p:extLst>
      <p:ext uri="{BB962C8B-B14F-4D97-AF65-F5344CB8AC3E}">
        <p14:creationId xmlns:p14="http://schemas.microsoft.com/office/powerpoint/2010/main" val="257212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6A477-0A22-37C1-CC25-2AC36B693C14}"/>
              </a:ext>
            </a:extLst>
          </p:cNvPr>
          <p:cNvSpPr txBox="1"/>
          <p:nvPr/>
        </p:nvSpPr>
        <p:spPr>
          <a:xfrm>
            <a:off x="874986" y="354724"/>
            <a:ext cx="991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@SpringBootApplication= @ComponentScan + @EnableAutoConfiguration + @Configuration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18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295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96</cp:revision>
  <dcterms:created xsi:type="dcterms:W3CDTF">2025-09-20T03:19:36Z</dcterms:created>
  <dcterms:modified xsi:type="dcterms:W3CDTF">2025-09-27T12:31:02Z</dcterms:modified>
</cp:coreProperties>
</file>