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3BEE-A72C-3325-EE6D-52A4CBDDE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7902D-19CC-0541-C530-AA21F0E41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4426-EC9B-DD60-949B-D0CE0BA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1CA64-9755-DE9C-1E0B-0F34DEC0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3093-5A4B-95E0-C7C3-E7C78B95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83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97F5-8815-7911-063C-6600B1A0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83DAD-78FC-4D74-3787-1747003DC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2EE4-B35A-212D-DCA3-E1F9C28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1F5A-4B60-3558-615F-5CEF09AC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557A-37BF-D1DC-E000-4F36162F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2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C6FDC-3FC4-9AC2-79FA-170EA0952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6B281-7D14-5B9A-5A65-C24A5251F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28F0-B9EF-8123-C742-C2ED26E8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7A7B-4CC9-4946-3CAB-A03A5A05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FA5-8634-99A3-8499-C126BCE2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3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0D02-E8D5-5B60-16B7-1D657858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A8D2-993C-D059-CD72-73CA6305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7BE-C435-53B9-5641-2932F338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1D2F-C672-1A9E-38D5-9768A6CE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5F5F-E242-8661-1B8D-D8677639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8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6625-FE55-917A-0F6D-24D88D2E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AF97-EF75-2819-C93C-464385A3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1FBF-D8E8-2053-D8D7-5D6558E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3FED-9A82-8F52-EABF-6C97FB93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44D6-101E-4664-6F15-49FEEF65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16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BDFF-737D-6781-6D89-6100238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4B57-A066-1F80-DCB7-967EF5E1D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65F61-03C1-B9B0-863F-7B1E5FAB4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704FA-C1B6-BF5B-34E9-D663FB13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EBC39-56F7-3F0A-6EC2-6BD65CB1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78088-6E15-FD0A-28BB-3C2EC498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4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9045-434A-B6E9-F26D-9CBC6EC0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F9FC-95DB-AF00-DF71-89A3DFB7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1E11-88B2-FFED-7A63-306EFC57E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7EB0B-9B9F-537F-399D-A2F91161F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1BBC5-9BDF-A81B-12B1-A63F1D00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4AED6-9BF4-149C-2EB8-80822199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84F59-11B9-BA75-3765-A8086138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D22FE-F36F-1051-1D8F-292906F0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80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FFC6-ADE2-A226-3235-D68DAF1D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479E2-EF1E-3B19-5C00-268B0F4A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40FAE-8019-A282-24EB-3C0ECDCE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A88DC-3B97-727F-3683-B275FBF3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73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E9BDC-F90A-0B5E-58FE-C75EDAD1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12645-432C-38E1-6041-DE805333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511C1-15C8-EF76-06E2-E7BB5793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3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ADC6-045C-1D52-E4FF-DA428BB6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7AB1-19BA-5018-0447-08D00E5B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57F1C-1546-575E-8ABE-D6AB0A0F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92C9-55D6-BD00-9421-E5B27038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5F01-AC5E-C85B-9176-7B5ECB13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834A-8B0E-3B85-F25F-1513378F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2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2FC1-650B-A25B-68AC-23979397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FD091-C917-4FEC-1539-2C72EFA5B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5E425-FF03-8EDA-CF31-F61C47C42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E8EB3-E754-CC27-E4BA-57D78F54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3FAB8-75A5-3CAA-4057-FD9C8516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A78D-C0FA-391E-2015-B2ED2D64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1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F4672-34A8-2B03-8A89-9D98B444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8F2D7-D1AC-C2FC-C305-8391C09D1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3C17-D93D-3794-614E-1BB5EFA64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26ED-B1B7-412B-B5E3-752DFCF79ABC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16CB-7C4F-E1B7-C690-0CDCA18EE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08AC-29B6-774C-6A73-2C4EAB8E9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8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555AA5-2657-52C3-7E9F-027554942AD7}"/>
              </a:ext>
            </a:extLst>
          </p:cNvPr>
          <p:cNvSpPr txBox="1"/>
          <p:nvPr/>
        </p:nvSpPr>
        <p:spPr>
          <a:xfrm>
            <a:off x="772510" y="362607"/>
            <a:ext cx="1054713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Ex1: Create a spring boot application having an Entity called Employee with the following properties:</a:t>
            </a:r>
          </a:p>
          <a:p>
            <a:r>
              <a:rPr lang="en-IN" sz="2400" dirty="0"/>
              <a:t>       a) id </a:t>
            </a:r>
          </a:p>
          <a:p>
            <a:r>
              <a:rPr lang="en-IN" sz="2400" dirty="0"/>
              <a:t>       b) </a:t>
            </a:r>
            <a:r>
              <a:rPr lang="en-IN" sz="2400" dirty="0" err="1"/>
              <a:t>firstName</a:t>
            </a:r>
            <a:endParaRPr lang="en-IN" sz="2400" dirty="0"/>
          </a:p>
          <a:p>
            <a:r>
              <a:rPr lang="en-IN" sz="2400" dirty="0"/>
              <a:t>        c) </a:t>
            </a:r>
            <a:r>
              <a:rPr lang="en-IN" sz="2400" dirty="0" err="1"/>
              <a:t>lastName</a:t>
            </a:r>
            <a:endParaRPr lang="en-IN" sz="2400" dirty="0"/>
          </a:p>
          <a:p>
            <a:r>
              <a:rPr lang="en-IN" sz="2400" dirty="0"/>
              <a:t>        d) department</a:t>
            </a:r>
          </a:p>
          <a:p>
            <a:r>
              <a:rPr lang="en-IN" sz="2400" dirty="0"/>
              <a:t>        e) salary</a:t>
            </a:r>
          </a:p>
          <a:p>
            <a:r>
              <a:rPr lang="en-IN" sz="2400" dirty="0"/>
              <a:t>Implement all CRUD methods in repo and service layer and test in it the main class.</a:t>
            </a:r>
          </a:p>
          <a:p>
            <a:endParaRPr lang="en-IN" sz="2400" dirty="0"/>
          </a:p>
          <a:p>
            <a:r>
              <a:rPr lang="en-IN" sz="2400" dirty="0"/>
              <a:t>Ex2: Create derived queries to </a:t>
            </a:r>
            <a:r>
              <a:rPr lang="en-IN" sz="2400" dirty="0" err="1"/>
              <a:t>findByFirstName</a:t>
            </a:r>
            <a:r>
              <a:rPr lang="en-IN" sz="2400" dirty="0"/>
              <a:t>, </a:t>
            </a:r>
            <a:r>
              <a:rPr lang="en-IN" sz="2400" dirty="0" err="1"/>
              <a:t>findByLastName</a:t>
            </a:r>
            <a:r>
              <a:rPr lang="en-IN" sz="2400" dirty="0"/>
              <a:t> , employee </a:t>
            </a:r>
            <a:r>
              <a:rPr lang="en-IN" sz="2400" dirty="0" err="1"/>
              <a:t>earningmore</a:t>
            </a:r>
            <a:r>
              <a:rPr lang="en-IN" sz="2400" dirty="0"/>
              <a:t> than a particular amount as salary</a:t>
            </a:r>
          </a:p>
          <a:p>
            <a:endParaRPr lang="en-IN" sz="2400" dirty="0"/>
          </a:p>
          <a:p>
            <a:r>
              <a:rPr lang="en-IN" sz="2400" dirty="0"/>
              <a:t>Ex3: Modify Employee management application to introduce REST Controller with all Mappings . The URL will be /emp  </a:t>
            </a:r>
          </a:p>
          <a:p>
            <a:endParaRPr lang="en-IN" sz="2400" dirty="0"/>
          </a:p>
          <a:p>
            <a:r>
              <a:rPr lang="en-IN" sz="2400" dirty="0"/>
              <a:t>Ex4: update your </a:t>
            </a:r>
            <a:r>
              <a:rPr lang="en-IN" sz="2400" dirty="0" err="1"/>
              <a:t>empmanagement</a:t>
            </a:r>
            <a:r>
              <a:rPr lang="en-IN" sz="2400" dirty="0"/>
              <a:t> code to include status code and swagger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15054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BB78E9-3A6F-7975-237C-BDFA0E515DB3}"/>
              </a:ext>
            </a:extLst>
          </p:cNvPr>
          <p:cNvSpPr txBox="1"/>
          <p:nvPr/>
        </p:nvSpPr>
        <p:spPr>
          <a:xfrm>
            <a:off x="504497" y="291662"/>
            <a:ext cx="112565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Ex5:Create a spring boot application having an Entity called </a:t>
            </a:r>
            <a:r>
              <a:rPr lang="en-IN" dirty="0" err="1"/>
              <a:t>OTTContent</a:t>
            </a:r>
            <a:r>
              <a:rPr lang="en-IN" dirty="0"/>
              <a:t> with the following properties:</a:t>
            </a:r>
          </a:p>
          <a:p>
            <a:endParaRPr lang="en-IN" dirty="0"/>
          </a:p>
          <a:p>
            <a:r>
              <a:rPr lang="en-IN" dirty="0"/>
              <a:t>Id : int</a:t>
            </a:r>
          </a:p>
          <a:p>
            <a:r>
              <a:rPr lang="en-IN" dirty="0" err="1"/>
              <a:t>contentType</a:t>
            </a:r>
            <a:r>
              <a:rPr lang="en-IN" dirty="0"/>
              <a:t> : Web Series , </a:t>
            </a:r>
            <a:r>
              <a:rPr lang="en-IN" dirty="0" err="1"/>
              <a:t>Movie,Documentary</a:t>
            </a:r>
            <a:r>
              <a:rPr lang="en-IN" dirty="0"/>
              <a:t> etc</a:t>
            </a:r>
          </a:p>
          <a:p>
            <a:r>
              <a:rPr lang="en-IN" dirty="0"/>
              <a:t>Description /Title</a:t>
            </a:r>
          </a:p>
          <a:p>
            <a:r>
              <a:rPr lang="en-IN" dirty="0"/>
              <a:t>Duration : I minutes</a:t>
            </a:r>
          </a:p>
          <a:p>
            <a:r>
              <a:rPr lang="en-IN" dirty="0"/>
              <a:t>Language: English/Hindi etc</a:t>
            </a:r>
          </a:p>
          <a:p>
            <a:r>
              <a:rPr lang="en-IN" dirty="0"/>
              <a:t>Platform : </a:t>
            </a:r>
            <a:r>
              <a:rPr lang="en-IN" dirty="0" err="1"/>
              <a:t>NetFlix</a:t>
            </a:r>
            <a:r>
              <a:rPr lang="en-IN" dirty="0"/>
              <a:t>/ Prime/Zee5</a:t>
            </a:r>
          </a:p>
          <a:p>
            <a:endParaRPr lang="en-IN" dirty="0"/>
          </a:p>
          <a:p>
            <a:r>
              <a:rPr lang="en-IN" dirty="0"/>
              <a:t>Using </a:t>
            </a:r>
            <a:r>
              <a:rPr lang="en-IN" dirty="0" err="1"/>
              <a:t>SpringData</a:t>
            </a:r>
            <a:r>
              <a:rPr lang="en-IN" dirty="0"/>
              <a:t> JPA and </a:t>
            </a:r>
            <a:r>
              <a:rPr lang="en-IN" dirty="0" err="1"/>
              <a:t>RestController</a:t>
            </a:r>
            <a:r>
              <a:rPr lang="en-IN" dirty="0"/>
              <a:t> create REST end points /</a:t>
            </a:r>
            <a:r>
              <a:rPr lang="en-IN" dirty="0" err="1"/>
              <a:t>ott</a:t>
            </a:r>
            <a:r>
              <a:rPr lang="en-IN" dirty="0"/>
              <a:t>  for full CRUD.</a:t>
            </a:r>
          </a:p>
          <a:p>
            <a:r>
              <a:rPr lang="en-IN" dirty="0"/>
              <a:t>Using Swagger do testing.</a:t>
            </a:r>
          </a:p>
          <a:p>
            <a:r>
              <a:rPr lang="en-IN" dirty="0"/>
              <a:t>Using Swagger annotation document the API</a:t>
            </a:r>
          </a:p>
          <a:p>
            <a:r>
              <a:rPr lang="en-IN" dirty="0"/>
              <a:t>Use different HTTP Status code </a:t>
            </a:r>
            <a:r>
              <a:rPr lang="en-IN" dirty="0" err="1"/>
              <a:t>alongwith</a:t>
            </a:r>
            <a:r>
              <a:rPr lang="en-IN" dirty="0"/>
              <a:t> the Rest </a:t>
            </a:r>
            <a:r>
              <a:rPr lang="en-IN"/>
              <a:t>End Points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184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F7AD71-1453-73CF-5EBE-0BE7EEB22B6A}"/>
              </a:ext>
            </a:extLst>
          </p:cNvPr>
          <p:cNvSpPr txBox="1"/>
          <p:nvPr/>
        </p:nvSpPr>
        <p:spPr>
          <a:xfrm>
            <a:off x="1229710" y="606972"/>
            <a:ext cx="86316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REST -&gt;  REPRESENTATIONAL STATE TRANSFER </a:t>
            </a:r>
          </a:p>
          <a:p>
            <a:endParaRPr lang="en-IN" sz="4400" dirty="0"/>
          </a:p>
          <a:p>
            <a:r>
              <a:rPr lang="en-IN" sz="4400" dirty="0"/>
              <a:t>ARCHITECTURAL STYLE </a:t>
            </a:r>
          </a:p>
          <a:p>
            <a:r>
              <a:rPr lang="en-IN" sz="4400" dirty="0"/>
              <a:t>POST -&gt; C</a:t>
            </a:r>
          </a:p>
          <a:p>
            <a:r>
              <a:rPr lang="en-IN" sz="4400" dirty="0"/>
              <a:t>GET -&gt; R</a:t>
            </a:r>
          </a:p>
          <a:p>
            <a:r>
              <a:rPr lang="en-IN" sz="4400" dirty="0"/>
              <a:t>PUT -&gt;U</a:t>
            </a:r>
          </a:p>
          <a:p>
            <a:r>
              <a:rPr lang="en-IN" sz="4400" dirty="0"/>
              <a:t>DELETE -&gt; D</a:t>
            </a: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71825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A21AC-0E9F-BD89-0DA7-661809CDAE14}"/>
              </a:ext>
            </a:extLst>
          </p:cNvPr>
          <p:cNvSpPr txBox="1"/>
          <p:nvPr/>
        </p:nvSpPr>
        <p:spPr>
          <a:xfrm>
            <a:off x="1008993" y="409903"/>
            <a:ext cx="10105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 STATUS CODE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F849EDA-2A81-2A28-C9F4-2933DEC421CC}"/>
              </a:ext>
            </a:extLst>
          </p:cNvPr>
          <p:cNvCxnSpPr>
            <a:cxnSpLocks/>
          </p:cNvCxnSpPr>
          <p:nvPr/>
        </p:nvCxnSpPr>
        <p:spPr>
          <a:xfrm>
            <a:off x="2672255" y="3602421"/>
            <a:ext cx="4950373" cy="11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708DE10-D6C1-44D6-89C1-128AD4127EE3}"/>
              </a:ext>
            </a:extLst>
          </p:cNvPr>
          <p:cNvSpPr/>
          <p:nvPr/>
        </p:nvSpPr>
        <p:spPr>
          <a:xfrm>
            <a:off x="7622628" y="3492062"/>
            <a:ext cx="2719551" cy="1079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7D3E0-9DAA-C3D1-8F3A-04404CC47E35}"/>
              </a:ext>
            </a:extLst>
          </p:cNvPr>
          <p:cNvSpPr txBox="1"/>
          <p:nvPr/>
        </p:nvSpPr>
        <p:spPr>
          <a:xfrm>
            <a:off x="3565634" y="2679091"/>
            <a:ext cx="4183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http request-&gt;Payload</a:t>
            </a:r>
          </a:p>
          <a:p>
            <a:r>
              <a:rPr lang="en-IN" dirty="0"/>
              <a:t>http headers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C8C44D-59F1-FBBC-E633-7086C461CEBD}"/>
              </a:ext>
            </a:extLst>
          </p:cNvPr>
          <p:cNvSpPr txBox="1"/>
          <p:nvPr/>
        </p:nvSpPr>
        <p:spPr>
          <a:xfrm>
            <a:off x="3347545" y="3680725"/>
            <a:ext cx="4183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http response-&gt; </a:t>
            </a:r>
            <a:r>
              <a:rPr lang="en-IN" dirty="0" err="1"/>
              <a:t>Reponse</a:t>
            </a:r>
            <a:endParaRPr lang="en-IN" dirty="0"/>
          </a:p>
          <a:p>
            <a:r>
              <a:rPr lang="en-IN" dirty="0"/>
              <a:t>http status code</a:t>
            </a:r>
          </a:p>
          <a:p>
            <a:endParaRPr lang="en-IN" dirty="0"/>
          </a:p>
          <a:p>
            <a:r>
              <a:rPr lang="en-IN" dirty="0"/>
              <a:t>200 -&gt; </a:t>
            </a:r>
            <a:r>
              <a:rPr lang="en-IN" dirty="0" err="1"/>
              <a:t>Sucesss</a:t>
            </a:r>
            <a:endParaRPr lang="en-IN" dirty="0"/>
          </a:p>
          <a:p>
            <a:r>
              <a:rPr lang="en-IN" dirty="0"/>
              <a:t>201 -&gt; Created</a:t>
            </a:r>
          </a:p>
          <a:p>
            <a:r>
              <a:rPr lang="en-IN" dirty="0"/>
              <a:t>403-&gt; Access denied</a:t>
            </a:r>
          </a:p>
          <a:p>
            <a:r>
              <a:rPr lang="en-IN" dirty="0"/>
              <a:t>400 -&gt; Not found</a:t>
            </a:r>
          </a:p>
        </p:txBody>
      </p:sp>
    </p:spTree>
    <p:extLst>
      <p:ext uri="{BB962C8B-B14F-4D97-AF65-F5344CB8AC3E}">
        <p14:creationId xmlns:p14="http://schemas.microsoft.com/office/powerpoint/2010/main" val="359918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37A077-C3DD-9B7E-B7F7-57BA8E1678BD}"/>
              </a:ext>
            </a:extLst>
          </p:cNvPr>
          <p:cNvSpPr txBox="1"/>
          <p:nvPr/>
        </p:nvSpPr>
        <p:spPr>
          <a:xfrm>
            <a:off x="638503" y="409903"/>
            <a:ext cx="10239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SWAGGER -&gt; API DOCUMENTATION AND TESTING TOOL</a:t>
            </a:r>
          </a:p>
        </p:txBody>
      </p:sp>
    </p:spTree>
    <p:extLst>
      <p:ext uri="{BB962C8B-B14F-4D97-AF65-F5344CB8AC3E}">
        <p14:creationId xmlns:p14="http://schemas.microsoft.com/office/powerpoint/2010/main" val="1668172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3506</TotalTime>
  <Words>249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DAS</cp:lastModifiedBy>
  <cp:revision>104</cp:revision>
  <dcterms:created xsi:type="dcterms:W3CDTF">2025-09-20T03:19:36Z</dcterms:created>
  <dcterms:modified xsi:type="dcterms:W3CDTF">2025-10-06T12:47:19Z</dcterms:modified>
</cp:coreProperties>
</file>