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us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0C447-DD75-DC91-C42B-1E73CBE1ED30}"/>
              </a:ext>
            </a:extLst>
          </p:cNvPr>
          <p:cNvSpPr txBox="1"/>
          <p:nvPr/>
        </p:nvSpPr>
        <p:spPr>
          <a:xfrm>
            <a:off x="1040524" y="528145"/>
            <a:ext cx="95066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IDMEPOTENT</a:t>
            </a:r>
          </a:p>
          <a:p>
            <a:r>
              <a:rPr lang="en-IN" dirty="0" err="1"/>
              <a:t>Emp_name</a:t>
            </a:r>
            <a:r>
              <a:rPr lang="en-IN" dirty="0"/>
              <a:t> =“</a:t>
            </a:r>
            <a:r>
              <a:rPr lang="en-IN" dirty="0" err="1"/>
              <a:t>amit</a:t>
            </a:r>
            <a:r>
              <a:rPr lang="en-IN" dirty="0"/>
              <a:t>” id=1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Update </a:t>
            </a:r>
            <a:r>
              <a:rPr lang="en-IN" dirty="0" err="1"/>
              <a:t>emp_name</a:t>
            </a:r>
            <a:r>
              <a:rPr lang="en-IN" dirty="0"/>
              <a:t>=“</a:t>
            </a:r>
            <a:r>
              <a:rPr lang="en-IN" dirty="0" err="1"/>
              <a:t>jayanta</a:t>
            </a:r>
            <a:r>
              <a:rPr lang="en-IN" dirty="0"/>
              <a:t>” where id=1  -&gt; PUT Mapping</a:t>
            </a:r>
          </a:p>
          <a:p>
            <a:endParaRPr lang="en-IN" dirty="0"/>
          </a:p>
          <a:p>
            <a:r>
              <a:rPr lang="en-IN" dirty="0"/>
              <a:t>Insert into employee (</a:t>
            </a:r>
            <a:r>
              <a:rPr lang="en-IN" dirty="0" err="1"/>
              <a:t>emp_name</a:t>
            </a:r>
            <a:r>
              <a:rPr lang="en-IN" dirty="0"/>
              <a:t>) value (</a:t>
            </a:r>
            <a:r>
              <a:rPr lang="en-IN" dirty="0" err="1"/>
              <a:t>‘jayanta</a:t>
            </a:r>
            <a:r>
              <a:rPr lang="en-IN" dirty="0"/>
              <a:t>’)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4012C4-80F8-F976-7AE4-B51B95DF3ED6}"/>
              </a:ext>
            </a:extLst>
          </p:cNvPr>
          <p:cNvSpPr/>
          <p:nvPr/>
        </p:nvSpPr>
        <p:spPr>
          <a:xfrm>
            <a:off x="3373821" y="4130566"/>
            <a:ext cx="1048407" cy="646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141D71-AFCD-604E-6C30-314F7C1303F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22228" y="4453759"/>
            <a:ext cx="3466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58CF990-16AF-E135-0E99-4B9E4468FC8E}"/>
              </a:ext>
            </a:extLst>
          </p:cNvPr>
          <p:cNvSpPr/>
          <p:nvPr/>
        </p:nvSpPr>
        <p:spPr>
          <a:xfrm>
            <a:off x="3058510" y="3547241"/>
            <a:ext cx="1694793" cy="22544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4B2-CBAD-3E40-C4B7-E6BA269B2390}"/>
              </a:ext>
            </a:extLst>
          </p:cNvPr>
          <p:cNvSpPr txBox="1"/>
          <p:nvPr/>
        </p:nvSpPr>
        <p:spPr>
          <a:xfrm>
            <a:off x="5165387" y="3959158"/>
            <a:ext cx="44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http://localhost:8080/user</a:t>
            </a:r>
            <a:r>
              <a:rPr lang="en-IN" dirty="0"/>
              <a:t> (GET Mapping)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FA533-E605-9A22-4373-951583FFA408}"/>
              </a:ext>
            </a:extLst>
          </p:cNvPr>
          <p:cNvSpPr txBox="1"/>
          <p:nvPr/>
        </p:nvSpPr>
        <p:spPr>
          <a:xfrm>
            <a:off x="9299643" y="3270242"/>
            <a:ext cx="258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</a:t>
            </a:r>
          </a:p>
          <a:p>
            <a:r>
              <a:rPr lang="en-IN" dirty="0"/>
              <a:t>“id”:1,</a:t>
            </a:r>
          </a:p>
          <a:p>
            <a:r>
              <a:rPr lang="en-IN" dirty="0"/>
              <a:t>“</a:t>
            </a:r>
            <a:r>
              <a:rPr lang="en-IN" dirty="0" err="1"/>
              <a:t>emName</a:t>
            </a:r>
            <a:r>
              <a:rPr lang="en-IN" dirty="0"/>
              <a:t>”:”Jayanta”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84FA4-3A93-8A0E-01CD-48F92B4DBC5B}"/>
              </a:ext>
            </a:extLst>
          </p:cNvPr>
          <p:cNvSpPr txBox="1"/>
          <p:nvPr/>
        </p:nvSpPr>
        <p:spPr>
          <a:xfrm>
            <a:off x="4753303" y="4492350"/>
            <a:ext cx="425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Serialization-&gt; java object to </a:t>
            </a:r>
            <a:r>
              <a:rPr lang="en-IN" dirty="0" err="1"/>
              <a:t>bytestream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86833B-B547-53E9-B011-54F2C76E941B}"/>
              </a:ext>
            </a:extLst>
          </p:cNvPr>
          <p:cNvCxnSpPr>
            <a:cxnSpLocks/>
          </p:cNvCxnSpPr>
          <p:nvPr/>
        </p:nvCxnSpPr>
        <p:spPr>
          <a:xfrm flipH="1">
            <a:off x="4753303" y="5403827"/>
            <a:ext cx="243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434B7B-ED3A-2A4C-15FD-36A43158B599}"/>
              </a:ext>
            </a:extLst>
          </p:cNvPr>
          <p:cNvSpPr txBox="1"/>
          <p:nvPr/>
        </p:nvSpPr>
        <p:spPr>
          <a:xfrm>
            <a:off x="4852872" y="4945221"/>
            <a:ext cx="44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http://localhost:8080/user</a:t>
            </a:r>
            <a:r>
              <a:rPr lang="en-IN" dirty="0"/>
              <a:t> (POST Mapping)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6D7C5-C42D-382A-998C-114C564C9E6D}"/>
              </a:ext>
            </a:extLst>
          </p:cNvPr>
          <p:cNvSpPr txBox="1"/>
          <p:nvPr/>
        </p:nvSpPr>
        <p:spPr>
          <a:xfrm>
            <a:off x="9405304" y="4776952"/>
            <a:ext cx="258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</a:t>
            </a:r>
          </a:p>
          <a:p>
            <a:endParaRPr lang="en-IN" dirty="0"/>
          </a:p>
          <a:p>
            <a:r>
              <a:rPr lang="en-IN" dirty="0"/>
              <a:t>“</a:t>
            </a:r>
            <a:r>
              <a:rPr lang="en-IN" dirty="0" err="1"/>
              <a:t>emName</a:t>
            </a:r>
            <a:r>
              <a:rPr lang="en-IN" dirty="0"/>
              <a:t>”:”Amit”</a:t>
            </a:r>
          </a:p>
          <a:p>
            <a:r>
              <a:rPr lang="en-IN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70D97-0753-1474-9E51-442A42CC36F5}"/>
              </a:ext>
            </a:extLst>
          </p:cNvPr>
          <p:cNvSpPr txBox="1"/>
          <p:nvPr/>
        </p:nvSpPr>
        <p:spPr>
          <a:xfrm>
            <a:off x="4753303" y="5470968"/>
            <a:ext cx="425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DE-Serialization-&gt; </a:t>
            </a:r>
            <a:r>
              <a:rPr lang="en-IN" dirty="0" err="1"/>
              <a:t>bytestream</a:t>
            </a:r>
            <a:r>
              <a:rPr lang="en-IN" dirty="0"/>
              <a:t> to Java Object</a:t>
            </a:r>
          </a:p>
        </p:txBody>
      </p:sp>
    </p:spTree>
    <p:extLst>
      <p:ext uri="{BB962C8B-B14F-4D97-AF65-F5344CB8AC3E}">
        <p14:creationId xmlns:p14="http://schemas.microsoft.com/office/powerpoint/2010/main" val="400024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FF00C-50C6-1906-8330-EA61AE458216}"/>
              </a:ext>
            </a:extLst>
          </p:cNvPr>
          <p:cNvSpPr txBox="1"/>
          <p:nvPr/>
        </p:nvSpPr>
        <p:spPr>
          <a:xfrm>
            <a:off x="1001949" y="243191"/>
            <a:ext cx="103599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Ex1 : In the Employee </a:t>
            </a:r>
            <a:r>
              <a:rPr lang="en-IN" sz="3200" dirty="0" err="1"/>
              <a:t>managemnet</a:t>
            </a:r>
            <a:r>
              <a:rPr lang="en-IN" sz="3200" dirty="0"/>
              <a:t> project Create a package called exception under that create a class called </a:t>
            </a:r>
            <a:r>
              <a:rPr lang="en-IN" sz="3200" dirty="0" err="1"/>
              <a:t>DataNotFoundExcption</a:t>
            </a:r>
            <a:r>
              <a:rPr lang="en-IN" sz="3200" dirty="0"/>
              <a:t> having a constructor that accepts a message String message.</a:t>
            </a:r>
          </a:p>
          <a:p>
            <a:endParaRPr lang="en-IN" sz="3200" dirty="0"/>
          </a:p>
          <a:p>
            <a:r>
              <a:rPr lang="en-IN" sz="3200" dirty="0"/>
              <a:t>In the Service layer add exceptions in </a:t>
            </a:r>
            <a:r>
              <a:rPr lang="en-IN" sz="3200" dirty="0" err="1"/>
              <a:t>deleteById</a:t>
            </a:r>
            <a:r>
              <a:rPr lang="en-IN" sz="3200" dirty="0"/>
              <a:t>, </a:t>
            </a:r>
            <a:r>
              <a:rPr lang="en-IN" sz="3200" dirty="0" err="1"/>
              <a:t>findById</a:t>
            </a:r>
            <a:r>
              <a:rPr lang="en-IN" sz="3200" dirty="0"/>
              <a:t>  </a:t>
            </a:r>
          </a:p>
          <a:p>
            <a:endParaRPr lang="en-IN" sz="3200" dirty="0"/>
          </a:p>
          <a:p>
            <a:r>
              <a:rPr lang="en-IN" sz="3200" dirty="0"/>
              <a:t>Ex2: Using Spring MVC  with </a:t>
            </a:r>
            <a:r>
              <a:rPr lang="en-IN" sz="3200" dirty="0" err="1"/>
              <a:t>thymeleaf</a:t>
            </a:r>
            <a:r>
              <a:rPr lang="en-IN" sz="3200" dirty="0"/>
              <a:t> as a view do a  CRUD on  Food Booking.</a:t>
            </a:r>
          </a:p>
          <a:p>
            <a:r>
              <a:rPr lang="en-IN" sz="3200" dirty="0"/>
              <a:t>Name of the food: Pizza</a:t>
            </a:r>
          </a:p>
          <a:p>
            <a:r>
              <a:rPr lang="en-IN" sz="3200"/>
              <a:t>Qty : 4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05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3D0D1-C7DB-E737-ABD6-5191AAFAF3C5}"/>
              </a:ext>
            </a:extLst>
          </p:cNvPr>
          <p:cNvSpPr/>
          <p:nvPr/>
        </p:nvSpPr>
        <p:spPr>
          <a:xfrm>
            <a:off x="1420586" y="530679"/>
            <a:ext cx="8801100" cy="5470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rgbClr val="002060"/>
                </a:solidFill>
              </a:rPr>
              <a:t>MVC  - Model View Controller</a:t>
            </a:r>
          </a:p>
          <a:p>
            <a:pPr algn="ctr"/>
            <a:r>
              <a:rPr lang="en-IN" sz="6600" dirty="0">
                <a:solidFill>
                  <a:srgbClr val="002060"/>
                </a:solidFill>
              </a:rPr>
              <a:t>Design Pattern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061C1F-5228-50D9-7A60-BA0A17393594}"/>
              </a:ext>
            </a:extLst>
          </p:cNvPr>
          <p:cNvSpPr/>
          <p:nvPr/>
        </p:nvSpPr>
        <p:spPr>
          <a:xfrm>
            <a:off x="2948152" y="2136228"/>
            <a:ext cx="1860331" cy="104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03E5118-9B49-E14F-910A-015B2775E2C3}"/>
              </a:ext>
            </a:extLst>
          </p:cNvPr>
          <p:cNvSpPr/>
          <p:nvPr/>
        </p:nvSpPr>
        <p:spPr>
          <a:xfrm>
            <a:off x="9482959" y="2443655"/>
            <a:ext cx="1245475" cy="13479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D671E-8B6D-5614-F967-BB1DE32B7EFF}"/>
              </a:ext>
            </a:extLst>
          </p:cNvPr>
          <p:cNvSpPr/>
          <p:nvPr/>
        </p:nvSpPr>
        <p:spPr>
          <a:xfrm>
            <a:off x="5780690" y="2804620"/>
            <a:ext cx="1860331" cy="1048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B5F779-350C-3057-92F8-4B5E51A773B8}"/>
              </a:ext>
            </a:extLst>
          </p:cNvPr>
          <p:cNvCxnSpPr/>
          <p:nvPr/>
        </p:nvCxnSpPr>
        <p:spPr>
          <a:xfrm>
            <a:off x="4374931" y="2443655"/>
            <a:ext cx="1411014" cy="6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06737-6ED9-088C-A795-9D20A0CD5FB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641021" y="3141608"/>
            <a:ext cx="1841938" cy="18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2C978-4F24-187A-C36C-C46C08F56DA7}"/>
              </a:ext>
            </a:extLst>
          </p:cNvPr>
          <p:cNvCxnSpPr>
            <a:cxnSpLocks/>
          </p:cNvCxnSpPr>
          <p:nvPr/>
        </p:nvCxnSpPr>
        <p:spPr>
          <a:xfrm flipH="1">
            <a:off x="7635766" y="3442466"/>
            <a:ext cx="1954924" cy="20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10DF6F-EA44-6F9C-2221-CCF45117A2DF}"/>
              </a:ext>
            </a:extLst>
          </p:cNvPr>
          <p:cNvCxnSpPr>
            <a:cxnSpLocks/>
          </p:cNvCxnSpPr>
          <p:nvPr/>
        </p:nvCxnSpPr>
        <p:spPr>
          <a:xfrm flipH="1" flipV="1">
            <a:off x="4803228" y="2443655"/>
            <a:ext cx="2078420" cy="31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DE5566-836A-060D-8910-CB725770CCEB}"/>
              </a:ext>
            </a:extLst>
          </p:cNvPr>
          <p:cNvCxnSpPr>
            <a:cxnSpLocks/>
          </p:cNvCxnSpPr>
          <p:nvPr/>
        </p:nvCxnSpPr>
        <p:spPr>
          <a:xfrm flipH="1">
            <a:off x="2948152" y="3757776"/>
            <a:ext cx="2832538" cy="4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E6AD6C-8D27-BD86-5322-6AE95DC9B514}"/>
              </a:ext>
            </a:extLst>
          </p:cNvPr>
          <p:cNvSpPr txBox="1"/>
          <p:nvPr/>
        </p:nvSpPr>
        <p:spPr>
          <a:xfrm>
            <a:off x="1978572" y="4114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/movies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614D73-45C4-3FD4-5A18-97DF0200453E}"/>
              </a:ext>
            </a:extLst>
          </p:cNvPr>
          <p:cNvSpPr txBox="1"/>
          <p:nvPr/>
        </p:nvSpPr>
        <p:spPr>
          <a:xfrm>
            <a:off x="1056290" y="5289331"/>
            <a:ext cx="956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https://terasolunaorg.github.io/guideline/1.0.1.RELEASE/en/Overview/SpringMVCOverview.html</a:t>
            </a:r>
          </a:p>
        </p:txBody>
      </p:sp>
    </p:spTree>
    <p:extLst>
      <p:ext uri="{BB962C8B-B14F-4D97-AF65-F5344CB8AC3E}">
        <p14:creationId xmlns:p14="http://schemas.microsoft.com/office/powerpoint/2010/main" val="2176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60B02-A8B3-CE2C-9A45-E6A9F666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59" y="0"/>
            <a:ext cx="10479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4D85080-9019-1F1B-2972-4CA00827650E}"/>
              </a:ext>
            </a:extLst>
          </p:cNvPr>
          <p:cNvSpPr/>
          <p:nvPr/>
        </p:nvSpPr>
        <p:spPr>
          <a:xfrm>
            <a:off x="7843345" y="1986456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7E8034-A081-ED4A-BD1B-261B660D60ED}"/>
              </a:ext>
            </a:extLst>
          </p:cNvPr>
          <p:cNvSpPr/>
          <p:nvPr/>
        </p:nvSpPr>
        <p:spPr>
          <a:xfrm>
            <a:off x="5197367" y="1899748"/>
            <a:ext cx="1324303" cy="1608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ABB1DE-2D33-932A-F438-E21259F03336}"/>
              </a:ext>
            </a:extLst>
          </p:cNvPr>
          <p:cNvCxnSpPr/>
          <p:nvPr/>
        </p:nvCxnSpPr>
        <p:spPr>
          <a:xfrm flipH="1">
            <a:off x="6416566" y="2475186"/>
            <a:ext cx="142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CC3CCB-2E89-0712-4329-EC58077C6278}"/>
              </a:ext>
            </a:extLst>
          </p:cNvPr>
          <p:cNvCxnSpPr/>
          <p:nvPr/>
        </p:nvCxnSpPr>
        <p:spPr>
          <a:xfrm flipH="1">
            <a:off x="3936125" y="2477813"/>
            <a:ext cx="142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C8565A-16CF-39B2-C692-A05525520237}"/>
              </a:ext>
            </a:extLst>
          </p:cNvPr>
          <p:cNvSpPr txBox="1"/>
          <p:nvPr/>
        </p:nvSpPr>
        <p:spPr>
          <a:xfrm>
            <a:off x="3358055" y="1923395"/>
            <a:ext cx="189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/movie -&gt; </a:t>
            </a:r>
            <a:r>
              <a:rPr lang="en-IN" dirty="0" err="1"/>
              <a:t>GetMapping</a:t>
            </a:r>
            <a:r>
              <a:rPr lang="en-IN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62218-8698-8B1D-FE8D-74F57618BA23}"/>
              </a:ext>
            </a:extLst>
          </p:cNvPr>
          <p:cNvSpPr/>
          <p:nvPr/>
        </p:nvSpPr>
        <p:spPr>
          <a:xfrm>
            <a:off x="662152" y="1182414"/>
            <a:ext cx="993227" cy="1529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EEB26-370F-3BF7-C9C8-0D2279CA7ABC}"/>
              </a:ext>
            </a:extLst>
          </p:cNvPr>
          <p:cNvSpPr/>
          <p:nvPr/>
        </p:nvSpPr>
        <p:spPr>
          <a:xfrm>
            <a:off x="662152" y="3202608"/>
            <a:ext cx="1229710" cy="1708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22D7EB-B871-2002-9DEF-DCC888096050}"/>
              </a:ext>
            </a:extLst>
          </p:cNvPr>
          <p:cNvCxnSpPr>
            <a:cxnSpLocks/>
          </p:cNvCxnSpPr>
          <p:nvPr/>
        </p:nvCxnSpPr>
        <p:spPr>
          <a:xfrm flipH="1" flipV="1">
            <a:off x="1689538" y="1823544"/>
            <a:ext cx="1786759" cy="42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CDE298-2B4C-1120-766B-7797C17DBD97}"/>
              </a:ext>
            </a:extLst>
          </p:cNvPr>
          <p:cNvCxnSpPr>
            <a:cxnSpLocks/>
          </p:cNvCxnSpPr>
          <p:nvPr/>
        </p:nvCxnSpPr>
        <p:spPr>
          <a:xfrm flipH="1">
            <a:off x="1891862" y="2569726"/>
            <a:ext cx="1663262" cy="127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198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112</cp:revision>
  <dcterms:created xsi:type="dcterms:W3CDTF">2025-09-20T03:19:36Z</dcterms:created>
  <dcterms:modified xsi:type="dcterms:W3CDTF">2025-10-07T10:02:06Z</dcterms:modified>
</cp:coreProperties>
</file>