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3BEE-A72C-3325-EE6D-52A4CBDDE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17902D-19CC-0541-C530-AA21F0E41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74426-EC9B-DD60-949B-D0CE0BA02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1CA64-9755-DE9C-1E0B-0F34DEC0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43093-5A4B-95E0-C7C3-E7C78B95C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834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297F5-8815-7911-063C-6600B1A0A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283DAD-78FC-4D74-3787-1747003DC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B2EE4-B35A-212D-DCA3-E1F9C28CE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B1F5A-4B60-3558-615F-5CEF09ACE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9557A-37BF-D1DC-E000-4F36162F0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622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C6FDC-3FC4-9AC2-79FA-170EA0952D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16B281-7D14-5B9A-5A65-C24A5251F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728F0-B9EF-8123-C742-C2ED26E81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A7A7B-4CC9-4946-3CAB-A03A5A050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D2FA5-8634-99A3-8499-C126BCE29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23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B0D02-E8D5-5B60-16B7-1D657858D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FA8D2-993C-D059-CD72-73CA63055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6E7BE-C435-53B9-5641-2932F3386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D1D2F-C672-1A9E-38D5-9768A6CE9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A5F5F-E242-8661-1B8D-D86776395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284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C6625-FE55-917A-0F6D-24D88D2E3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7AF97-EF75-2819-C93C-464385A32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A1FBF-D8E8-2053-D8D7-5D6558EE0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E3FED-9A82-8F52-EABF-6C97FB937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444D6-101E-4664-6F15-49FEEF65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162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DBDFF-737D-6781-6D89-610023882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44B57-A066-1F80-DCB7-967EF5E1D9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65F61-03C1-B9B0-863F-7B1E5FAB4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704FA-C1B6-BF5B-34E9-D663FB130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EBC39-56F7-3F0A-6EC2-6BD65CB12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78088-6E15-FD0A-28BB-3C2EC498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049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59045-434A-B6E9-F26D-9CBC6EC02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CF9FC-95DB-AF00-DF71-89A3DFB7F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51E11-88B2-FFED-7A63-306EFC57E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D7EB0B-9B9F-537F-399D-A2F91161F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C1BBC5-9BDF-A81B-12B1-A63F1D00B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24AED6-9BF4-149C-2EB8-808221992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84F59-11B9-BA75-3765-A80861388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4D22FE-F36F-1051-1D8F-292906F0E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80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BFFC6-ADE2-A226-3235-D68DAF1DF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479E2-EF1E-3B19-5C00-268B0F4AF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D40FAE-8019-A282-24EB-3C0ECDCEE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A88DC-3B97-727F-3683-B275FBF36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732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DE9BDC-F90A-0B5E-58FE-C75EDAD1F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F12645-432C-38E1-6041-DE805333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511C1-15C8-EF76-06E2-E7BB57934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130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5ADC6-045C-1D52-E4FF-DA428BB63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47AB1-19BA-5018-0447-08D00E5BE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E57F1C-1546-575E-8ABE-D6AB0A0FE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692C9-55D6-BD00-9421-E5B270383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35F01-AC5E-C85B-9176-7B5ECB138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C834A-8B0E-3B85-F25F-1513378F5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524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E2FC1-650B-A25B-68AC-239793978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BFD091-C917-4FEC-1539-2C72EFA5B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C5E425-FF03-8EDA-CF31-F61C47C42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E8EB3-E754-CC27-E4BA-57D78F546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3FAB8-75A5-3CAA-4057-FD9C8516B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5A78D-C0FA-391E-2015-B2ED2D64F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812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3F4672-34A8-2B03-8A89-9D98B444F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8F2D7-D1AC-C2FC-C305-8391C09D1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43C17-D93D-3794-614E-1BB5EFA64F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B26ED-B1B7-412B-B5E3-752DFCF79ABC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916CB-7C4F-E1B7-C690-0CDCA18EE2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F08AC-29B6-774C-6A73-2C4EAB8E9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982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marcifey/using-crows-foot-notation-in-an-erd-2910fff5dd05" TargetMode="External"/><Relationship Id="rId2" Type="http://schemas.openxmlformats.org/officeDocument/2006/relationships/hyperlink" Target="https://medium.com/@callista.m.azizah/crows-foot-erd-for-beginners-a-tutorial-1effc8a326c6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utejakanuri.medium.com/the-three-pillars-of-data-modeling-conceptual-logical-and-physical-models-d9365233985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0BEBD0-D8D1-61C6-4473-DFD8E5075536}"/>
              </a:ext>
            </a:extLst>
          </p:cNvPr>
          <p:cNvSpPr/>
          <p:nvPr/>
        </p:nvSpPr>
        <p:spPr>
          <a:xfrm>
            <a:off x="1422400" y="702733"/>
            <a:ext cx="2607733" cy="1371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05FA59-1C21-DA2B-23E9-78C12A07108B}"/>
              </a:ext>
            </a:extLst>
          </p:cNvPr>
          <p:cNvSpPr/>
          <p:nvPr/>
        </p:nvSpPr>
        <p:spPr>
          <a:xfrm>
            <a:off x="4851400" y="770467"/>
            <a:ext cx="2607733" cy="1371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RDBMS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601764-AD67-0150-78B2-BA359E6D37DC}"/>
              </a:ext>
            </a:extLst>
          </p:cNvPr>
          <p:cNvSpPr/>
          <p:nvPr/>
        </p:nvSpPr>
        <p:spPr>
          <a:xfrm>
            <a:off x="7907867" y="846667"/>
            <a:ext cx="2607733" cy="1371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NoSql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CFF962-3158-057B-62CC-50434D941AFD}"/>
              </a:ext>
            </a:extLst>
          </p:cNvPr>
          <p:cNvSpPr txBox="1"/>
          <p:nvPr/>
        </p:nvSpPr>
        <p:spPr>
          <a:xfrm>
            <a:off x="3784600" y="2667000"/>
            <a:ext cx="55541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Modelling</a:t>
            </a:r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Conceptual</a:t>
            </a:r>
          </a:p>
          <a:p>
            <a:pPr marL="342900" indent="-342900">
              <a:buAutoNum type="arabicPeriod"/>
            </a:pPr>
            <a:r>
              <a:rPr lang="en-IN" dirty="0"/>
              <a:t>Logical </a:t>
            </a:r>
          </a:p>
          <a:p>
            <a:pPr marL="342900" indent="-342900">
              <a:buAutoNum type="arabicPeriod"/>
            </a:pPr>
            <a:r>
              <a:rPr lang="en-IN" dirty="0"/>
              <a:t>Physical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lphaLcParenR"/>
            </a:pPr>
            <a:r>
              <a:rPr lang="en-IN" dirty="0"/>
              <a:t>One To One</a:t>
            </a:r>
          </a:p>
          <a:p>
            <a:pPr marL="342900" indent="-342900">
              <a:buAutoNum type="alphaLcParenR"/>
            </a:pPr>
            <a:r>
              <a:rPr lang="en-IN" dirty="0"/>
              <a:t>One To Many</a:t>
            </a:r>
          </a:p>
          <a:p>
            <a:pPr marL="342900" indent="-342900">
              <a:buAutoNum type="alphaLcParenR"/>
            </a:pPr>
            <a:r>
              <a:rPr lang="en-IN" dirty="0"/>
              <a:t>Many To Many</a:t>
            </a:r>
          </a:p>
        </p:txBody>
      </p:sp>
    </p:spTree>
    <p:extLst>
      <p:ext uri="{BB962C8B-B14F-4D97-AF65-F5344CB8AC3E}">
        <p14:creationId xmlns:p14="http://schemas.microsoft.com/office/powerpoint/2010/main" val="1962253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FE941F-8B65-7690-4266-5667F5D3B455}"/>
              </a:ext>
            </a:extLst>
          </p:cNvPr>
          <p:cNvSpPr/>
          <p:nvPr/>
        </p:nvSpPr>
        <p:spPr>
          <a:xfrm>
            <a:off x="2616200" y="1921933"/>
            <a:ext cx="1312333" cy="10244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Person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9C3F91-3F28-9452-1FD0-01AFD374D065}"/>
              </a:ext>
            </a:extLst>
          </p:cNvPr>
          <p:cNvSpPr/>
          <p:nvPr/>
        </p:nvSpPr>
        <p:spPr>
          <a:xfrm>
            <a:off x="7027333" y="1934633"/>
            <a:ext cx="1312333" cy="10244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C371205-1FE5-6686-2E25-271B949BB454}"/>
              </a:ext>
            </a:extLst>
          </p:cNvPr>
          <p:cNvCxnSpPr>
            <a:stCxn id="2" idx="3"/>
          </p:cNvCxnSpPr>
          <p:nvPr/>
        </p:nvCxnSpPr>
        <p:spPr>
          <a:xfrm flipV="1">
            <a:off x="3928533" y="2434166"/>
            <a:ext cx="286173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3547754F-7134-B08F-B2C6-41B2CFEBB5F1}"/>
              </a:ext>
            </a:extLst>
          </p:cNvPr>
          <p:cNvSpPr/>
          <p:nvPr/>
        </p:nvSpPr>
        <p:spPr>
          <a:xfrm>
            <a:off x="6790267" y="2345267"/>
            <a:ext cx="237066" cy="203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B35C1A-AFF4-CD45-B8F0-996EB451829A}"/>
              </a:ext>
            </a:extLst>
          </p:cNvPr>
          <p:cNvCxnSpPr/>
          <p:nvPr/>
        </p:nvCxnSpPr>
        <p:spPr>
          <a:xfrm>
            <a:off x="6790267" y="2201333"/>
            <a:ext cx="0" cy="516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3E1881-1DB1-33C9-F00A-F1FF70BC5B37}"/>
              </a:ext>
            </a:extLst>
          </p:cNvPr>
          <p:cNvCxnSpPr/>
          <p:nvPr/>
        </p:nvCxnSpPr>
        <p:spPr>
          <a:xfrm>
            <a:off x="4097867" y="2175932"/>
            <a:ext cx="0" cy="516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109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F83891-133F-91B2-3029-0E5E5ECE5F07}"/>
              </a:ext>
            </a:extLst>
          </p:cNvPr>
          <p:cNvSpPr txBox="1"/>
          <p:nvPr/>
        </p:nvSpPr>
        <p:spPr>
          <a:xfrm>
            <a:off x="558800" y="279400"/>
            <a:ext cx="1077806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Ex1: Try to identify the entities related to </a:t>
            </a:r>
            <a:r>
              <a:rPr lang="en-IN" sz="3200" dirty="0" err="1"/>
              <a:t>makemytrip</a:t>
            </a:r>
            <a:r>
              <a:rPr lang="en-IN" sz="3200" dirty="0"/>
              <a:t> and establish relationship between them using crows foot notation. You should have at least 5 entities.</a:t>
            </a:r>
          </a:p>
          <a:p>
            <a:endParaRPr lang="en-IN" sz="3200" dirty="0"/>
          </a:p>
          <a:p>
            <a:r>
              <a:rPr lang="en-IN" sz="3200" dirty="0"/>
              <a:t>Ex2: Do the same for Netflix</a:t>
            </a:r>
          </a:p>
          <a:p>
            <a:endParaRPr lang="en-IN" sz="3200" dirty="0"/>
          </a:p>
          <a:p>
            <a:r>
              <a:rPr lang="en-IN" sz="3200" dirty="0"/>
              <a:t>Ex3: Create conceptual ERD for MakeMyTrip</a:t>
            </a:r>
          </a:p>
          <a:p>
            <a:endParaRPr lang="en-IN" sz="3200" dirty="0"/>
          </a:p>
          <a:p>
            <a:r>
              <a:rPr lang="en-IN" sz="3200" dirty="0"/>
              <a:t>Ex4: Create logical ERD for MakeMyTrip</a:t>
            </a:r>
          </a:p>
          <a:p>
            <a:endParaRPr lang="en-IN" sz="3200" dirty="0"/>
          </a:p>
          <a:p>
            <a:r>
              <a:rPr lang="en-IN" sz="3200" dirty="0"/>
              <a:t>Ex5:  Create physical  ERD for MakeMyTrip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242229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920A31-F669-8B26-E37C-3A5593209DE6}"/>
              </a:ext>
            </a:extLst>
          </p:cNvPr>
          <p:cNvSpPr txBox="1"/>
          <p:nvPr/>
        </p:nvSpPr>
        <p:spPr>
          <a:xfrm>
            <a:off x="905933" y="465667"/>
            <a:ext cx="104309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Links:</a:t>
            </a:r>
          </a:p>
          <a:p>
            <a:endParaRPr lang="en-IN" dirty="0"/>
          </a:p>
          <a:p>
            <a:r>
              <a:rPr lang="en-IN" dirty="0">
                <a:hlinkClick r:id="rId2"/>
              </a:rPr>
              <a:t>https://medium.com/@callista.m.azizah/crows-foot-erd-for-beginners-a-tutorial-1effc8a326c6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3"/>
              </a:rPr>
              <a:t>https://medium.com/@marcifey/using-crows-foot-notation-in-an-erd-2910fff5dd05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4"/>
              </a:rPr>
              <a:t>https://sutejakanuri.medium.com/the-three-pillars-of-data-modeling-conceptual-logical-and-physical-models-d93652339855</a:t>
            </a:r>
            <a:endParaRPr lang="en-IN" dirty="0"/>
          </a:p>
          <a:p>
            <a:endParaRPr lang="en-IN" dirty="0"/>
          </a:p>
          <a:p>
            <a:r>
              <a:rPr lang="en-IN"/>
              <a:t>https://medium.com/@factor-bytes/explained-conceptual-logical-and-physical-data-models-0786b0e90216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3600" dirty="0"/>
              <a:t>https://github.com/jayanta1971/capgeminisept25.git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8988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128</Words>
  <Application>Microsoft Office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JAYANTA DAS</dc:creator>
  <cp:lastModifiedBy>JAYANTA DAS</cp:lastModifiedBy>
  <cp:revision>7</cp:revision>
  <dcterms:created xsi:type="dcterms:W3CDTF">2025-09-20T03:19:36Z</dcterms:created>
  <dcterms:modified xsi:type="dcterms:W3CDTF">2025-09-20T09:22:11Z</dcterms:modified>
</cp:coreProperties>
</file>