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7B7EA-181D-74BC-7BFD-6EDCE2A94FB6}"/>
              </a:ext>
            </a:extLst>
          </p:cNvPr>
          <p:cNvSpPr txBox="1"/>
          <p:nvPr/>
        </p:nvSpPr>
        <p:spPr>
          <a:xfrm>
            <a:off x="2006600" y="965200"/>
            <a:ext cx="81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08592E-F2EF-BE9B-7558-690D5565E622}"/>
              </a:ext>
            </a:extLst>
          </p:cNvPr>
          <p:cNvSpPr/>
          <p:nvPr/>
        </p:nvSpPr>
        <p:spPr>
          <a:xfrm>
            <a:off x="5384797" y="2887133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UserManagement</a:t>
            </a:r>
            <a:endParaRPr lang="en-IN" dirty="0"/>
          </a:p>
          <a:p>
            <a:pPr algn="ctr"/>
            <a:r>
              <a:rPr lang="en-IN" dirty="0"/>
              <a:t>(JWT)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34D63-90A7-9FC2-74DE-6C7C52161802}"/>
              </a:ext>
            </a:extLst>
          </p:cNvPr>
          <p:cNvSpPr/>
          <p:nvPr/>
        </p:nvSpPr>
        <p:spPr>
          <a:xfrm>
            <a:off x="6900332" y="284150"/>
            <a:ext cx="1794933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5D360D-A055-61F5-E74B-2953DFF4766C}"/>
              </a:ext>
            </a:extLst>
          </p:cNvPr>
          <p:cNvSpPr/>
          <p:nvPr/>
        </p:nvSpPr>
        <p:spPr>
          <a:xfrm>
            <a:off x="4038599" y="387866"/>
            <a:ext cx="1794933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D9FD5D-AD60-4E5D-B7B1-9DC74B71672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2467" y="3484034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EE47F09-81AE-77A9-09E2-A3E6490C935A}"/>
              </a:ext>
            </a:extLst>
          </p:cNvPr>
          <p:cNvSpPr/>
          <p:nvPr/>
        </p:nvSpPr>
        <p:spPr>
          <a:xfrm>
            <a:off x="10016065" y="1228183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Movie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DD4BDF-4174-5DCA-963F-D410F2F2BE96}"/>
              </a:ext>
            </a:extLst>
          </p:cNvPr>
          <p:cNvSpPr/>
          <p:nvPr/>
        </p:nvSpPr>
        <p:spPr>
          <a:xfrm>
            <a:off x="8593667" y="5172101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EE4DD-4EFE-6323-D059-D2E7B89256D0}"/>
              </a:ext>
            </a:extLst>
          </p:cNvPr>
          <p:cNvSpPr/>
          <p:nvPr/>
        </p:nvSpPr>
        <p:spPr>
          <a:xfrm>
            <a:off x="863600" y="2396067"/>
            <a:ext cx="1938867" cy="2175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BookMyTicket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486BB7-1E5F-141A-A588-89E4066E3CD1}"/>
              </a:ext>
            </a:extLst>
          </p:cNvPr>
          <p:cNvCxnSpPr>
            <a:cxnSpLocks/>
          </p:cNvCxnSpPr>
          <p:nvPr/>
        </p:nvCxnSpPr>
        <p:spPr>
          <a:xfrm>
            <a:off x="118533" y="3509434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5A0BB5-C123-6490-8AAF-1BCC1069F356}"/>
              </a:ext>
            </a:extLst>
          </p:cNvPr>
          <p:cNvCxnSpPr>
            <a:cxnSpLocks/>
          </p:cNvCxnSpPr>
          <p:nvPr/>
        </p:nvCxnSpPr>
        <p:spPr>
          <a:xfrm>
            <a:off x="6900332" y="3251200"/>
            <a:ext cx="134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6BB9A3-DA4D-2E69-2411-E2EC10DBB8F2}"/>
              </a:ext>
            </a:extLst>
          </p:cNvPr>
          <p:cNvSpPr/>
          <p:nvPr/>
        </p:nvSpPr>
        <p:spPr>
          <a:xfrm>
            <a:off x="8246533" y="2564084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5FABE-E5AB-AEF1-4B2C-1347760F029D}"/>
              </a:ext>
            </a:extLst>
          </p:cNvPr>
          <p:cNvCxnSpPr>
            <a:cxnSpLocks/>
          </p:cNvCxnSpPr>
          <p:nvPr/>
        </p:nvCxnSpPr>
        <p:spPr>
          <a:xfrm>
            <a:off x="8923867" y="3757884"/>
            <a:ext cx="0" cy="3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F04781A-39C3-C2F7-EA30-784760B1A855}"/>
              </a:ext>
            </a:extLst>
          </p:cNvPr>
          <p:cNvSpPr/>
          <p:nvPr/>
        </p:nvSpPr>
        <p:spPr>
          <a:xfrm>
            <a:off x="8009466" y="4157136"/>
            <a:ext cx="2413000" cy="4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BC6C219-B481-B7B2-12DA-533AD8F113AA}"/>
              </a:ext>
            </a:extLst>
          </p:cNvPr>
          <p:cNvCxnSpPr>
            <a:cxnSpLocks/>
          </p:cNvCxnSpPr>
          <p:nvPr/>
        </p:nvCxnSpPr>
        <p:spPr>
          <a:xfrm>
            <a:off x="9152467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29D99-F91A-DCCB-1232-0DDB8796A4D4}"/>
              </a:ext>
            </a:extLst>
          </p:cNvPr>
          <p:cNvCxnSpPr>
            <a:cxnSpLocks/>
          </p:cNvCxnSpPr>
          <p:nvPr/>
        </p:nvCxnSpPr>
        <p:spPr>
          <a:xfrm flipV="1">
            <a:off x="9808632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E483E1-1E75-C859-A5BB-2CD68FE9C646}"/>
              </a:ext>
            </a:extLst>
          </p:cNvPr>
          <p:cNvCxnSpPr>
            <a:cxnSpLocks/>
          </p:cNvCxnSpPr>
          <p:nvPr/>
        </p:nvCxnSpPr>
        <p:spPr>
          <a:xfrm flipV="1">
            <a:off x="9808632" y="3750733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103089-6A80-274B-DE7C-57C4461B4894}"/>
              </a:ext>
            </a:extLst>
          </p:cNvPr>
          <p:cNvCxnSpPr>
            <a:cxnSpLocks/>
          </p:cNvCxnSpPr>
          <p:nvPr/>
        </p:nvCxnSpPr>
        <p:spPr>
          <a:xfrm flipV="1">
            <a:off x="9474200" y="2096016"/>
            <a:ext cx="541865" cy="46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235929-9EF2-FA85-8A5B-DBBA3344783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283884" y="768866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B99771-8912-79F8-7978-26B35F6FC561}"/>
              </a:ext>
            </a:extLst>
          </p:cNvPr>
          <p:cNvCxnSpPr>
            <a:cxnSpLocks/>
          </p:cNvCxnSpPr>
          <p:nvPr/>
        </p:nvCxnSpPr>
        <p:spPr>
          <a:xfrm flipV="1">
            <a:off x="5925608" y="1017033"/>
            <a:ext cx="1754715" cy="209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37FE412-5A27-B9A3-771E-93665BCF3C10}"/>
              </a:ext>
            </a:extLst>
          </p:cNvPr>
          <p:cNvCxnSpPr>
            <a:cxnSpLocks/>
          </p:cNvCxnSpPr>
          <p:nvPr/>
        </p:nvCxnSpPr>
        <p:spPr>
          <a:xfrm>
            <a:off x="5684309" y="588949"/>
            <a:ext cx="1196442" cy="4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31863-BE35-CA4B-BD6D-7D4C227221E2}"/>
              </a:ext>
            </a:extLst>
          </p:cNvPr>
          <p:cNvCxnSpPr>
            <a:cxnSpLocks/>
          </p:cNvCxnSpPr>
          <p:nvPr/>
        </p:nvCxnSpPr>
        <p:spPr>
          <a:xfrm>
            <a:off x="8325646" y="825499"/>
            <a:ext cx="1690419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8E07B-6FBA-CB1D-7B65-21307319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63146-7A93-BBE8-86F6-100052CE2CD9}"/>
              </a:ext>
            </a:extLst>
          </p:cNvPr>
          <p:cNvSpPr txBox="1"/>
          <p:nvPr/>
        </p:nvSpPr>
        <p:spPr>
          <a:xfrm>
            <a:off x="2006600" y="965200"/>
            <a:ext cx="814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F780FA-D2E7-3B35-D676-A7962B55764B}"/>
              </a:ext>
            </a:extLst>
          </p:cNvPr>
          <p:cNvSpPr/>
          <p:nvPr/>
        </p:nvSpPr>
        <p:spPr>
          <a:xfrm>
            <a:off x="5384797" y="2887133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UserManagement</a:t>
            </a:r>
            <a:endParaRPr lang="en-IN" dirty="0"/>
          </a:p>
          <a:p>
            <a:pPr algn="ctr"/>
            <a:r>
              <a:rPr lang="en-IN" dirty="0"/>
              <a:t>(JWT)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B5EA7-8532-FA27-1245-45F2CAF183BD}"/>
              </a:ext>
            </a:extLst>
          </p:cNvPr>
          <p:cNvSpPr/>
          <p:nvPr/>
        </p:nvSpPr>
        <p:spPr>
          <a:xfrm>
            <a:off x="6900332" y="284150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3B78E-0E22-7505-3FFD-4A34D886C038}"/>
              </a:ext>
            </a:extLst>
          </p:cNvPr>
          <p:cNvSpPr/>
          <p:nvPr/>
        </p:nvSpPr>
        <p:spPr>
          <a:xfrm>
            <a:off x="4038599" y="387866"/>
            <a:ext cx="1794933" cy="762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BE857A-1A3A-34FD-9626-2A2AE74ABD8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2467" y="3484034"/>
            <a:ext cx="2527300" cy="2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A39BF1C-25A0-AF6B-4092-3896707DF6E8}"/>
              </a:ext>
            </a:extLst>
          </p:cNvPr>
          <p:cNvSpPr/>
          <p:nvPr/>
        </p:nvSpPr>
        <p:spPr>
          <a:xfrm>
            <a:off x="10058399" y="1202267"/>
            <a:ext cx="1938867" cy="1193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8294C6-EB9C-4131-0B4C-045EE773DF9D}"/>
              </a:ext>
            </a:extLst>
          </p:cNvPr>
          <p:cNvSpPr/>
          <p:nvPr/>
        </p:nvSpPr>
        <p:spPr>
          <a:xfrm>
            <a:off x="8593667" y="5172101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8C4DA-B99D-415B-1BD2-0F58FEE7659A}"/>
              </a:ext>
            </a:extLst>
          </p:cNvPr>
          <p:cNvSpPr/>
          <p:nvPr/>
        </p:nvSpPr>
        <p:spPr>
          <a:xfrm>
            <a:off x="863600" y="2396067"/>
            <a:ext cx="1938867" cy="217593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BookMyFood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C860B0-A6F8-C0D8-8559-EDEAD1DBE16B}"/>
              </a:ext>
            </a:extLst>
          </p:cNvPr>
          <p:cNvCxnSpPr>
            <a:cxnSpLocks/>
          </p:cNvCxnSpPr>
          <p:nvPr/>
        </p:nvCxnSpPr>
        <p:spPr>
          <a:xfrm>
            <a:off x="118533" y="3509434"/>
            <a:ext cx="745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491AD5-3A6C-CF0A-0B8B-551D5B83713F}"/>
              </a:ext>
            </a:extLst>
          </p:cNvPr>
          <p:cNvCxnSpPr>
            <a:cxnSpLocks/>
          </p:cNvCxnSpPr>
          <p:nvPr/>
        </p:nvCxnSpPr>
        <p:spPr>
          <a:xfrm>
            <a:off x="6900332" y="3251200"/>
            <a:ext cx="1346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52FEC5-B32E-3131-8D7F-3579DAC41ED7}"/>
              </a:ext>
            </a:extLst>
          </p:cNvPr>
          <p:cNvSpPr/>
          <p:nvPr/>
        </p:nvSpPr>
        <p:spPr>
          <a:xfrm>
            <a:off x="8246533" y="2564084"/>
            <a:ext cx="1938867" cy="1193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1A9FF0-2491-E59D-1A16-8194E8975721}"/>
              </a:ext>
            </a:extLst>
          </p:cNvPr>
          <p:cNvCxnSpPr>
            <a:cxnSpLocks/>
          </p:cNvCxnSpPr>
          <p:nvPr/>
        </p:nvCxnSpPr>
        <p:spPr>
          <a:xfrm>
            <a:off x="8923867" y="3757884"/>
            <a:ext cx="0" cy="37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36FA9-BCC3-570D-AA42-B6DE635ADC5E}"/>
              </a:ext>
            </a:extLst>
          </p:cNvPr>
          <p:cNvSpPr/>
          <p:nvPr/>
        </p:nvSpPr>
        <p:spPr>
          <a:xfrm>
            <a:off x="8009466" y="4157136"/>
            <a:ext cx="2413000" cy="414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Kafka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BBD354-83D2-E100-7B63-312835A366DE}"/>
              </a:ext>
            </a:extLst>
          </p:cNvPr>
          <p:cNvCxnSpPr>
            <a:cxnSpLocks/>
          </p:cNvCxnSpPr>
          <p:nvPr/>
        </p:nvCxnSpPr>
        <p:spPr>
          <a:xfrm>
            <a:off x="9152467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0A512A3-46F5-840B-F300-5A8D912724C0}"/>
              </a:ext>
            </a:extLst>
          </p:cNvPr>
          <p:cNvCxnSpPr>
            <a:cxnSpLocks/>
          </p:cNvCxnSpPr>
          <p:nvPr/>
        </p:nvCxnSpPr>
        <p:spPr>
          <a:xfrm flipV="1">
            <a:off x="9808632" y="4572000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9B33F0-2788-C634-9462-C599D4898D67}"/>
              </a:ext>
            </a:extLst>
          </p:cNvPr>
          <p:cNvCxnSpPr>
            <a:cxnSpLocks/>
          </p:cNvCxnSpPr>
          <p:nvPr/>
        </p:nvCxnSpPr>
        <p:spPr>
          <a:xfrm flipV="1">
            <a:off x="9808632" y="3750733"/>
            <a:ext cx="0" cy="600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C62D97-E4F4-D6E0-89AA-F763457F7D85}"/>
              </a:ext>
            </a:extLst>
          </p:cNvPr>
          <p:cNvCxnSpPr>
            <a:cxnSpLocks/>
          </p:cNvCxnSpPr>
          <p:nvPr/>
        </p:nvCxnSpPr>
        <p:spPr>
          <a:xfrm flipV="1">
            <a:off x="9474200" y="2074333"/>
            <a:ext cx="541865" cy="489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EBEF260-8B85-2C47-4FB6-1F58EF4F2E8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802467" y="768866"/>
            <a:ext cx="1236132" cy="179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1F161-9735-6776-846F-2F16A740ECC8}"/>
              </a:ext>
            </a:extLst>
          </p:cNvPr>
          <p:cNvCxnSpPr>
            <a:cxnSpLocks/>
          </p:cNvCxnSpPr>
          <p:nvPr/>
        </p:nvCxnSpPr>
        <p:spPr>
          <a:xfrm flipV="1">
            <a:off x="6189133" y="1017033"/>
            <a:ext cx="1491190" cy="187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FC5B47-5CE4-267E-CF79-CFA9CF92598E}"/>
              </a:ext>
            </a:extLst>
          </p:cNvPr>
          <p:cNvCxnSpPr>
            <a:cxnSpLocks/>
          </p:cNvCxnSpPr>
          <p:nvPr/>
        </p:nvCxnSpPr>
        <p:spPr>
          <a:xfrm>
            <a:off x="5684309" y="588949"/>
            <a:ext cx="1196442" cy="45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E2130E-77F2-64E5-9B0F-EC5B7C363846}"/>
              </a:ext>
            </a:extLst>
          </p:cNvPr>
          <p:cNvCxnSpPr>
            <a:cxnSpLocks/>
          </p:cNvCxnSpPr>
          <p:nvPr/>
        </p:nvCxnSpPr>
        <p:spPr>
          <a:xfrm>
            <a:off x="8325646" y="825499"/>
            <a:ext cx="1690419" cy="41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00AEB6-732B-61A0-47D9-4D8C5CE1B86B}"/>
              </a:ext>
            </a:extLst>
          </p:cNvPr>
          <p:cNvSpPr txBox="1"/>
          <p:nvPr/>
        </p:nvSpPr>
        <p:spPr>
          <a:xfrm>
            <a:off x="719667" y="169333"/>
            <a:ext cx="242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Ex: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0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445050-7B02-8425-3B16-D2B69AB6DA3A}"/>
              </a:ext>
            </a:extLst>
          </p:cNvPr>
          <p:cNvSpPr txBox="1"/>
          <p:nvPr/>
        </p:nvSpPr>
        <p:spPr>
          <a:xfrm>
            <a:off x="872067" y="2109632"/>
            <a:ext cx="408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http://localhost:9191/user/login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029AB1-13D5-DFF7-432F-B92845F32587}"/>
              </a:ext>
            </a:extLst>
          </p:cNvPr>
          <p:cNvSpPr/>
          <p:nvPr/>
        </p:nvSpPr>
        <p:spPr>
          <a:xfrm>
            <a:off x="5164667" y="2015067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  <a:p>
            <a:pPr algn="ctr"/>
            <a:r>
              <a:rPr lang="en-IN" dirty="0"/>
              <a:t>9191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5F4DBB-4719-8F27-2355-94146D482886}"/>
              </a:ext>
            </a:extLst>
          </p:cNvPr>
          <p:cNvCxnSpPr/>
          <p:nvPr/>
        </p:nvCxnSpPr>
        <p:spPr>
          <a:xfrm>
            <a:off x="973667" y="2396067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16C2C58-F725-38C7-E075-4875816ED7C5}"/>
              </a:ext>
            </a:extLst>
          </p:cNvPr>
          <p:cNvSpPr/>
          <p:nvPr/>
        </p:nvSpPr>
        <p:spPr>
          <a:xfrm>
            <a:off x="7255934" y="355600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  <a:p>
            <a:pPr algn="ctr"/>
            <a:r>
              <a:rPr lang="en-IN" dirty="0"/>
              <a:t>8761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C7FD6A-C5CE-CF00-D79F-7ECCD1098459}"/>
              </a:ext>
            </a:extLst>
          </p:cNvPr>
          <p:cNvCxnSpPr>
            <a:cxnSpLocks/>
          </p:cNvCxnSpPr>
          <p:nvPr/>
        </p:nvCxnSpPr>
        <p:spPr>
          <a:xfrm flipV="1">
            <a:off x="5588000" y="889001"/>
            <a:ext cx="1667934" cy="1244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CB85B3-26E8-F71B-9DB1-57C30EE10286}"/>
              </a:ext>
            </a:extLst>
          </p:cNvPr>
          <p:cNvCxnSpPr>
            <a:cxnSpLocks/>
          </p:cNvCxnSpPr>
          <p:nvPr/>
        </p:nvCxnSpPr>
        <p:spPr>
          <a:xfrm flipH="1">
            <a:off x="6578600" y="1100667"/>
            <a:ext cx="115993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30CBF3-58B8-6E5F-2CD4-3D748A04CBA8}"/>
              </a:ext>
            </a:extLst>
          </p:cNvPr>
          <p:cNvSpPr txBox="1"/>
          <p:nvPr/>
        </p:nvSpPr>
        <p:spPr>
          <a:xfrm>
            <a:off x="7069667" y="1405467"/>
            <a:ext cx="182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Localhost</a:t>
            </a:r>
          </a:p>
          <a:p>
            <a:r>
              <a:rPr lang="en-IN" dirty="0"/>
              <a:t>9000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FE0483-6AC9-A915-D27C-4F16D0102E94}"/>
              </a:ext>
            </a:extLst>
          </p:cNvPr>
          <p:cNvSpPr/>
          <p:nvPr/>
        </p:nvSpPr>
        <p:spPr>
          <a:xfrm>
            <a:off x="8280401" y="2548466"/>
            <a:ext cx="1744134" cy="821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USER-MS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BFA70-245B-E2E5-C254-1CE3F0E78EFA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6908801" y="2425700"/>
            <a:ext cx="1371600" cy="53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AEFF02-2FBD-DFA6-2A88-B741F89B9DC8}"/>
              </a:ext>
            </a:extLst>
          </p:cNvPr>
          <p:cNvSpPr txBox="1"/>
          <p:nvPr/>
        </p:nvSpPr>
        <p:spPr>
          <a:xfrm>
            <a:off x="6578600" y="34120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dirty="0" err="1"/>
              <a:t>JWTFilter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51D87C-4E43-5F26-937E-D9A835193CFA}"/>
              </a:ext>
            </a:extLst>
          </p:cNvPr>
          <p:cNvSpPr txBox="1"/>
          <p:nvPr/>
        </p:nvSpPr>
        <p:spPr>
          <a:xfrm>
            <a:off x="6578600" y="38227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</a:t>
            </a:r>
            <a:r>
              <a:rPr lang="en-IN" dirty="0" err="1"/>
              <a:t>SecurityFilterChain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1C0C4F-1965-30C2-6BF0-F788F808476D}"/>
              </a:ext>
            </a:extLst>
          </p:cNvPr>
          <p:cNvSpPr txBox="1"/>
          <p:nvPr/>
        </p:nvSpPr>
        <p:spPr>
          <a:xfrm>
            <a:off x="867835" y="2417949"/>
            <a:ext cx="408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http://localhost:9191/user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B32D4F-9B91-A3EA-018C-EA0227DFECDD}"/>
              </a:ext>
            </a:extLst>
          </p:cNvPr>
          <p:cNvCxnSpPr/>
          <p:nvPr/>
        </p:nvCxnSpPr>
        <p:spPr>
          <a:xfrm>
            <a:off x="973667" y="2760133"/>
            <a:ext cx="419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939799" y="313266"/>
            <a:ext cx="1172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10540</TotalTime>
  <Words>70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156</cp:revision>
  <dcterms:created xsi:type="dcterms:W3CDTF">2025-08-01T03:48:10Z</dcterms:created>
  <dcterms:modified xsi:type="dcterms:W3CDTF">2025-08-23T17:02:04Z</dcterms:modified>
</cp:coreProperties>
</file>