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DD1F1-8277-9216-48A2-6BAC8D1503BC}"/>
              </a:ext>
            </a:extLst>
          </p:cNvPr>
          <p:cNvSpPr/>
          <p:nvPr/>
        </p:nvSpPr>
        <p:spPr>
          <a:xfrm>
            <a:off x="4800600" y="1151466"/>
            <a:ext cx="1295400" cy="3928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Stock_price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9B06C7-43E7-0D12-C34E-041828B1D4ED}"/>
              </a:ext>
            </a:extLst>
          </p:cNvPr>
          <p:cNvCxnSpPr/>
          <p:nvPr/>
        </p:nvCxnSpPr>
        <p:spPr>
          <a:xfrm>
            <a:off x="1955800" y="2421467"/>
            <a:ext cx="2810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5D28BE2-3054-1241-BDAC-255A1C37C0B7}"/>
              </a:ext>
            </a:extLst>
          </p:cNvPr>
          <p:cNvSpPr/>
          <p:nvPr/>
        </p:nvSpPr>
        <p:spPr>
          <a:xfrm>
            <a:off x="626533" y="1871133"/>
            <a:ext cx="1295400" cy="2345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0D21F-1F57-FBE1-1A66-591B2EF72713}"/>
              </a:ext>
            </a:extLst>
          </p:cNvPr>
          <p:cNvSpPr/>
          <p:nvPr/>
        </p:nvSpPr>
        <p:spPr>
          <a:xfrm>
            <a:off x="9338733" y="1439333"/>
            <a:ext cx="1295400" cy="2345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98837A-94E8-F27B-EF76-6C0B5B515B7E}"/>
              </a:ext>
            </a:extLst>
          </p:cNvPr>
          <p:cNvCxnSpPr>
            <a:cxnSpLocks/>
          </p:cNvCxnSpPr>
          <p:nvPr/>
        </p:nvCxnSpPr>
        <p:spPr>
          <a:xfrm>
            <a:off x="5875866" y="2345267"/>
            <a:ext cx="346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A7054E-D64A-2C76-6204-3F6B4AECA56D}"/>
              </a:ext>
            </a:extLst>
          </p:cNvPr>
          <p:cNvSpPr/>
          <p:nvPr/>
        </p:nvSpPr>
        <p:spPr>
          <a:xfrm>
            <a:off x="2235200" y="5334000"/>
            <a:ext cx="1938867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778AF7-EFA7-F5BE-5458-A75743532EBC}"/>
              </a:ext>
            </a:extLst>
          </p:cNvPr>
          <p:cNvCxnSpPr>
            <a:cxnSpLocks/>
          </p:cNvCxnSpPr>
          <p:nvPr/>
        </p:nvCxnSpPr>
        <p:spPr>
          <a:xfrm>
            <a:off x="4174067" y="5748867"/>
            <a:ext cx="433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8EAE99-C7EF-82F5-B74D-4EF347888FC1}"/>
              </a:ext>
            </a:extLst>
          </p:cNvPr>
          <p:cNvSpPr txBox="1"/>
          <p:nvPr/>
        </p:nvSpPr>
        <p:spPr>
          <a:xfrm>
            <a:off x="4119033" y="5379535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Serialization</a:t>
            </a:r>
          </a:p>
          <a:p>
            <a:r>
              <a:rPr lang="en-IN" dirty="0"/>
              <a:t>From Java object to byte stream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9BF149-4E81-9D02-3113-ADE2B48209EB}"/>
              </a:ext>
            </a:extLst>
          </p:cNvPr>
          <p:cNvSpPr/>
          <p:nvPr/>
        </p:nvSpPr>
        <p:spPr>
          <a:xfrm>
            <a:off x="8593666" y="5139267"/>
            <a:ext cx="1938867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B686C-F535-95E9-31AC-4AAA2EC54641}"/>
              </a:ext>
            </a:extLst>
          </p:cNvPr>
          <p:cNvSpPr txBox="1"/>
          <p:nvPr/>
        </p:nvSpPr>
        <p:spPr>
          <a:xfrm>
            <a:off x="6790267" y="5334001"/>
            <a:ext cx="2095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De-Serialization</a:t>
            </a:r>
          </a:p>
          <a:p>
            <a:endParaRPr lang="en-IN" dirty="0"/>
          </a:p>
          <a:p>
            <a:r>
              <a:rPr lang="en-IN" dirty="0" err="1"/>
              <a:t>ByteStream</a:t>
            </a:r>
            <a:r>
              <a:rPr lang="en-IN" dirty="0"/>
              <a:t> to Java Object</a:t>
            </a:r>
          </a:p>
        </p:txBody>
      </p:sp>
    </p:spTree>
    <p:extLst>
      <p:ext uri="{BB962C8B-B14F-4D97-AF65-F5344CB8AC3E}">
        <p14:creationId xmlns:p14="http://schemas.microsoft.com/office/powerpoint/2010/main" val="77519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347133" y="177800"/>
            <a:ext cx="1172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  Kafka - Create a topic called weather data and with publisher send some messages like Rainfall expected, </a:t>
            </a:r>
            <a:r>
              <a:rPr lang="en-US" dirty="0" err="1"/>
              <a:t>Thunderstom</a:t>
            </a:r>
            <a:r>
              <a:rPr lang="en-US" dirty="0"/>
              <a:t> in next 10 hours </a:t>
            </a:r>
            <a:r>
              <a:rPr lang="en-US" dirty="0" err="1"/>
              <a:t>etc</a:t>
            </a:r>
            <a:r>
              <a:rPr lang="en-US" dirty="0"/>
              <a:t> and read the same through consumer.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Ex2: Create  two Spring boot projects one is producer and another as consumer. Create a topic called learn-subject. Using producer send some messages like “Spring </a:t>
            </a:r>
            <a:r>
              <a:rPr lang="en-US" dirty="0" err="1"/>
              <a:t>Boot”,”Angular</a:t>
            </a:r>
            <a:r>
              <a:rPr lang="en-US" dirty="0"/>
              <a:t>” </a:t>
            </a:r>
            <a:r>
              <a:rPr lang="en-US" dirty="0" err="1"/>
              <a:t>etc</a:t>
            </a:r>
            <a:r>
              <a:rPr lang="en-US" dirty="0"/>
              <a:t> to the learn-subject topic and consume the same from both consumer sprig boot application as well as console consumer.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Ex3: Update the previous project to include an object of type Subject having </a:t>
            </a:r>
            <a:r>
              <a:rPr lang="en-US" dirty="0" err="1"/>
              <a:t>subjectCode</a:t>
            </a:r>
            <a:r>
              <a:rPr lang="en-US" dirty="0"/>
              <a:t> like “BE” , </a:t>
            </a:r>
            <a:r>
              <a:rPr lang="en-US" dirty="0" err="1"/>
              <a:t>subjectValue</a:t>
            </a:r>
            <a:r>
              <a:rPr lang="en-US" dirty="0"/>
              <a:t> like “Spring Boot” , </a:t>
            </a:r>
            <a:r>
              <a:rPr lang="en-US" dirty="0" err="1"/>
              <a:t>subjectCode</a:t>
            </a:r>
            <a:r>
              <a:rPr lang="en-US" dirty="0"/>
              <a:t>= “FE” </a:t>
            </a:r>
            <a:r>
              <a:rPr lang="en-US" dirty="0" err="1"/>
              <a:t>subjectValue</a:t>
            </a:r>
            <a:r>
              <a:rPr lang="en-US" dirty="0"/>
              <a:t>=“Angular”. Update the producer and consumer projects to be able to send and receive Subject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F7821-CDF1-B376-1931-0DA6DB962BE8}"/>
              </a:ext>
            </a:extLst>
          </p:cNvPr>
          <p:cNvSpPr/>
          <p:nvPr/>
        </p:nvSpPr>
        <p:spPr>
          <a:xfrm>
            <a:off x="1083733" y="491067"/>
            <a:ext cx="5952067" cy="5435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AEFA0-5DE0-D786-97DA-E4CB76D589BA}"/>
              </a:ext>
            </a:extLst>
          </p:cNvPr>
          <p:cNvSpPr/>
          <p:nvPr/>
        </p:nvSpPr>
        <p:spPr>
          <a:xfrm>
            <a:off x="1532467" y="1016001"/>
            <a:ext cx="4936066" cy="20150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A1B78-22BA-26CB-D4DF-695244A30DC3}"/>
              </a:ext>
            </a:extLst>
          </p:cNvPr>
          <p:cNvSpPr/>
          <p:nvPr/>
        </p:nvSpPr>
        <p:spPr>
          <a:xfrm>
            <a:off x="1439334" y="4165600"/>
            <a:ext cx="4936066" cy="9990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9DCDF-8CC9-3145-37FD-BB63A66DA2E8}"/>
              </a:ext>
            </a:extLst>
          </p:cNvPr>
          <p:cNvSpPr txBox="1"/>
          <p:nvPr/>
        </p:nvSpPr>
        <p:spPr>
          <a:xfrm>
            <a:off x="2878666" y="4341798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WEATHER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78DFC-A7F6-4A16-9EAF-19BDCD4E541C}"/>
              </a:ext>
            </a:extLst>
          </p:cNvPr>
          <p:cNvSpPr txBox="1"/>
          <p:nvPr/>
        </p:nvSpPr>
        <p:spPr>
          <a:xfrm>
            <a:off x="3149600" y="3242735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09B28-1C13-0AB5-006C-1B7C72ED385D}"/>
              </a:ext>
            </a:extLst>
          </p:cNvPr>
          <p:cNvSpPr/>
          <p:nvPr/>
        </p:nvSpPr>
        <p:spPr>
          <a:xfrm>
            <a:off x="1811867" y="1168400"/>
            <a:ext cx="4411133" cy="509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EASTERN REGION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01B17-74E4-5ACE-25B5-4C0D66742AFA}"/>
              </a:ext>
            </a:extLst>
          </p:cNvPr>
          <p:cNvSpPr/>
          <p:nvPr/>
        </p:nvSpPr>
        <p:spPr>
          <a:xfrm>
            <a:off x="1833033" y="1837148"/>
            <a:ext cx="4411133" cy="509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SOUTHERN REGION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6A3EF-FC9C-124F-2FFD-754EC0FC6745}"/>
              </a:ext>
            </a:extLst>
          </p:cNvPr>
          <p:cNvSpPr/>
          <p:nvPr/>
        </p:nvSpPr>
        <p:spPr>
          <a:xfrm>
            <a:off x="1854199" y="2456698"/>
            <a:ext cx="4411133" cy="509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WESTERN  REGION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CA7649-5F7C-C256-5571-4028BB453D5F}"/>
              </a:ext>
            </a:extLst>
          </p:cNvPr>
          <p:cNvCxnSpPr/>
          <p:nvPr/>
        </p:nvCxnSpPr>
        <p:spPr>
          <a:xfrm>
            <a:off x="1032933" y="24541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900C8F-A7DE-DAEA-891E-5AFF9F5D53D5}"/>
              </a:ext>
            </a:extLst>
          </p:cNvPr>
          <p:cNvSpPr txBox="1"/>
          <p:nvPr/>
        </p:nvSpPr>
        <p:spPr>
          <a:xfrm>
            <a:off x="1312333" y="220133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0E7B46-846C-2E84-33B0-28538AFBD3F8}"/>
              </a:ext>
            </a:extLst>
          </p:cNvPr>
          <p:cNvSpPr/>
          <p:nvPr/>
        </p:nvSpPr>
        <p:spPr>
          <a:xfrm>
            <a:off x="8669866" y="804334"/>
            <a:ext cx="2218267" cy="42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F6405-BD75-8BEE-1983-E45E87080383}"/>
              </a:ext>
            </a:extLst>
          </p:cNvPr>
          <p:cNvSpPr/>
          <p:nvPr/>
        </p:nvSpPr>
        <p:spPr>
          <a:xfrm>
            <a:off x="8669866" y="1423084"/>
            <a:ext cx="2218267" cy="42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95E5F7-7D8F-F229-EF51-FF4EA84150AA}"/>
              </a:ext>
            </a:extLst>
          </p:cNvPr>
          <p:cNvSpPr txBox="1"/>
          <p:nvPr/>
        </p:nvSpPr>
        <p:spPr>
          <a:xfrm>
            <a:off x="8297332" y="404799"/>
            <a:ext cx="3183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99574C-E064-9E0C-8A37-43BF13FAB499}"/>
              </a:ext>
            </a:extLst>
          </p:cNvPr>
          <p:cNvSpPr/>
          <p:nvPr/>
        </p:nvSpPr>
        <p:spPr>
          <a:xfrm>
            <a:off x="8229600" y="404799"/>
            <a:ext cx="3132667" cy="2031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1DE44-5131-9A5F-13A4-E2F23FAFE140}"/>
              </a:ext>
            </a:extLst>
          </p:cNvPr>
          <p:cNvSpPr txBox="1"/>
          <p:nvPr/>
        </p:nvSpPr>
        <p:spPr>
          <a:xfrm>
            <a:off x="8842442" y="1948002"/>
            <a:ext cx="25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Consumer Group-1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9D0EBC-442D-BF76-73F7-FED621F33E7B}"/>
              </a:ext>
            </a:extLst>
          </p:cNvPr>
          <p:cNvCxnSpPr>
            <a:endCxn id="7" idx="3"/>
          </p:cNvCxnSpPr>
          <p:nvPr/>
        </p:nvCxnSpPr>
        <p:spPr>
          <a:xfrm flipH="1">
            <a:off x="6223000" y="1016000"/>
            <a:ext cx="2446866" cy="40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E028AE-F49B-0D93-A44D-01F1BC4E2734}"/>
              </a:ext>
            </a:extLst>
          </p:cNvPr>
          <p:cNvCxnSpPr>
            <a:cxnSpLocks/>
          </p:cNvCxnSpPr>
          <p:nvPr/>
        </p:nvCxnSpPr>
        <p:spPr>
          <a:xfrm flipH="1">
            <a:off x="6265332" y="1668737"/>
            <a:ext cx="2404534" cy="30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2621A-A261-D77A-65DF-C1A18EF6A4BF}"/>
              </a:ext>
            </a:extLst>
          </p:cNvPr>
          <p:cNvSpPr/>
          <p:nvPr/>
        </p:nvSpPr>
        <p:spPr>
          <a:xfrm>
            <a:off x="8813801" y="3394299"/>
            <a:ext cx="2218267" cy="42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CONSUMER-1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C6F2D-BC8C-DAFE-1E13-8D51DE38D5C2}"/>
              </a:ext>
            </a:extLst>
          </p:cNvPr>
          <p:cNvSpPr/>
          <p:nvPr/>
        </p:nvSpPr>
        <p:spPr>
          <a:xfrm>
            <a:off x="8813801" y="4013049"/>
            <a:ext cx="2218267" cy="42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C8206-D4EF-384D-DEF5-D46CB21B72A9}"/>
              </a:ext>
            </a:extLst>
          </p:cNvPr>
          <p:cNvSpPr txBox="1"/>
          <p:nvPr/>
        </p:nvSpPr>
        <p:spPr>
          <a:xfrm>
            <a:off x="8441267" y="2994764"/>
            <a:ext cx="3183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70DB2-C860-62A1-B98A-2EB2585270EB}"/>
              </a:ext>
            </a:extLst>
          </p:cNvPr>
          <p:cNvSpPr/>
          <p:nvPr/>
        </p:nvSpPr>
        <p:spPr>
          <a:xfrm>
            <a:off x="8373535" y="2994764"/>
            <a:ext cx="3132667" cy="2031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84516-F6B6-3C84-35F6-919B57DB4461}"/>
              </a:ext>
            </a:extLst>
          </p:cNvPr>
          <p:cNvSpPr txBox="1"/>
          <p:nvPr/>
        </p:nvSpPr>
        <p:spPr>
          <a:xfrm>
            <a:off x="8986377" y="4537967"/>
            <a:ext cx="25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Consumer Group-2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D59B07-CB8A-46A6-4477-A9794E3C8B0F}"/>
              </a:ext>
            </a:extLst>
          </p:cNvPr>
          <p:cNvCxnSpPr>
            <a:cxnSpLocks/>
          </p:cNvCxnSpPr>
          <p:nvPr/>
        </p:nvCxnSpPr>
        <p:spPr>
          <a:xfrm flipH="1" flipV="1">
            <a:off x="6219082" y="1668737"/>
            <a:ext cx="2573551" cy="178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044F7D-B52E-6ACF-91C4-F938A29CEA61}"/>
              </a:ext>
            </a:extLst>
          </p:cNvPr>
          <p:cNvCxnSpPr>
            <a:cxnSpLocks/>
          </p:cNvCxnSpPr>
          <p:nvPr/>
        </p:nvCxnSpPr>
        <p:spPr>
          <a:xfrm flipH="1" flipV="1">
            <a:off x="6242208" y="2282184"/>
            <a:ext cx="2512166" cy="17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06658-FA72-9DEE-1054-DA1B05B98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587EE-B819-346F-B31E-EB0BFA0B3F6D}"/>
              </a:ext>
            </a:extLst>
          </p:cNvPr>
          <p:cNvSpPr/>
          <p:nvPr/>
        </p:nvSpPr>
        <p:spPr>
          <a:xfrm>
            <a:off x="1083733" y="491067"/>
            <a:ext cx="5952067" cy="5435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972B53-8A5D-FF1A-9BA6-73B3253745B3}"/>
              </a:ext>
            </a:extLst>
          </p:cNvPr>
          <p:cNvSpPr/>
          <p:nvPr/>
        </p:nvSpPr>
        <p:spPr>
          <a:xfrm>
            <a:off x="1532467" y="1016001"/>
            <a:ext cx="4936066" cy="20150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6C765-1203-6DE8-94BC-07911754D03E}"/>
              </a:ext>
            </a:extLst>
          </p:cNvPr>
          <p:cNvSpPr/>
          <p:nvPr/>
        </p:nvSpPr>
        <p:spPr>
          <a:xfrm>
            <a:off x="1439334" y="4165600"/>
            <a:ext cx="4936066" cy="9990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8EEAA-22B3-21C0-5CFA-E04292A79B04}"/>
              </a:ext>
            </a:extLst>
          </p:cNvPr>
          <p:cNvSpPr txBox="1"/>
          <p:nvPr/>
        </p:nvSpPr>
        <p:spPr>
          <a:xfrm>
            <a:off x="2878666" y="4341798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WEATHER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75285-6210-DC50-052B-42FB7A632BA4}"/>
              </a:ext>
            </a:extLst>
          </p:cNvPr>
          <p:cNvSpPr txBox="1"/>
          <p:nvPr/>
        </p:nvSpPr>
        <p:spPr>
          <a:xfrm>
            <a:off x="3149600" y="3242735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ENTERTAINMENT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9D7158-B6F4-3673-329F-D8C4C2E16805}"/>
              </a:ext>
            </a:extLst>
          </p:cNvPr>
          <p:cNvSpPr/>
          <p:nvPr/>
        </p:nvSpPr>
        <p:spPr>
          <a:xfrm>
            <a:off x="1811867" y="1168400"/>
            <a:ext cx="4411133" cy="509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Hollywood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2ABE0-3ADC-74CB-5C35-3F07966A16C8}"/>
              </a:ext>
            </a:extLst>
          </p:cNvPr>
          <p:cNvSpPr/>
          <p:nvPr/>
        </p:nvSpPr>
        <p:spPr>
          <a:xfrm>
            <a:off x="1833033" y="1837148"/>
            <a:ext cx="4411133" cy="509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Bollywood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2873EE-93D9-AF79-4AF6-E895AF00EED6}"/>
              </a:ext>
            </a:extLst>
          </p:cNvPr>
          <p:cNvSpPr/>
          <p:nvPr/>
        </p:nvSpPr>
        <p:spPr>
          <a:xfrm>
            <a:off x="1854199" y="2456698"/>
            <a:ext cx="4411133" cy="509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Oscar news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840A2D-451E-EF92-AC64-F73B6C07F9FB}"/>
              </a:ext>
            </a:extLst>
          </p:cNvPr>
          <p:cNvCxnSpPr/>
          <p:nvPr/>
        </p:nvCxnSpPr>
        <p:spPr>
          <a:xfrm>
            <a:off x="1032933" y="24541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3D1576-8247-E9D1-C410-C605C460C5AA}"/>
              </a:ext>
            </a:extLst>
          </p:cNvPr>
          <p:cNvSpPr txBox="1"/>
          <p:nvPr/>
        </p:nvSpPr>
        <p:spPr>
          <a:xfrm>
            <a:off x="1312333" y="220133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876C25-EC02-13E2-5F84-7451EBEB7296}"/>
              </a:ext>
            </a:extLst>
          </p:cNvPr>
          <p:cNvSpPr/>
          <p:nvPr/>
        </p:nvSpPr>
        <p:spPr>
          <a:xfrm>
            <a:off x="8669866" y="804334"/>
            <a:ext cx="2218267" cy="42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A2D8E3-F282-6C10-C22C-AF1E42FC31E7}"/>
              </a:ext>
            </a:extLst>
          </p:cNvPr>
          <p:cNvSpPr/>
          <p:nvPr/>
        </p:nvSpPr>
        <p:spPr>
          <a:xfrm>
            <a:off x="8669866" y="1423084"/>
            <a:ext cx="2218267" cy="42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A9453-27D1-A7C5-7C18-EFAD239580FE}"/>
              </a:ext>
            </a:extLst>
          </p:cNvPr>
          <p:cNvSpPr txBox="1"/>
          <p:nvPr/>
        </p:nvSpPr>
        <p:spPr>
          <a:xfrm>
            <a:off x="8297332" y="404799"/>
            <a:ext cx="3183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E34CBC-1D9F-C49E-339A-54EB12CAE257}"/>
              </a:ext>
            </a:extLst>
          </p:cNvPr>
          <p:cNvSpPr/>
          <p:nvPr/>
        </p:nvSpPr>
        <p:spPr>
          <a:xfrm>
            <a:off x="8229600" y="404799"/>
            <a:ext cx="3132667" cy="2031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5BBF1E-062C-68EC-2633-C31579A02161}"/>
              </a:ext>
            </a:extLst>
          </p:cNvPr>
          <p:cNvSpPr txBox="1"/>
          <p:nvPr/>
        </p:nvSpPr>
        <p:spPr>
          <a:xfrm>
            <a:off x="8842442" y="1948002"/>
            <a:ext cx="25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TIMES OF INDIA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1B85FE-C813-39E9-7024-CE406BF7F92E}"/>
              </a:ext>
            </a:extLst>
          </p:cNvPr>
          <p:cNvCxnSpPr>
            <a:endCxn id="7" idx="3"/>
          </p:cNvCxnSpPr>
          <p:nvPr/>
        </p:nvCxnSpPr>
        <p:spPr>
          <a:xfrm flipH="1">
            <a:off x="6223000" y="1016000"/>
            <a:ext cx="2446866" cy="40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09215C-9149-FEA3-245C-D014F94EC431}"/>
              </a:ext>
            </a:extLst>
          </p:cNvPr>
          <p:cNvCxnSpPr>
            <a:cxnSpLocks/>
          </p:cNvCxnSpPr>
          <p:nvPr/>
        </p:nvCxnSpPr>
        <p:spPr>
          <a:xfrm flipH="1">
            <a:off x="6265332" y="1668737"/>
            <a:ext cx="2404534" cy="30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27453F6-958A-4910-DBE2-67B21CD5FA18}"/>
              </a:ext>
            </a:extLst>
          </p:cNvPr>
          <p:cNvSpPr/>
          <p:nvPr/>
        </p:nvSpPr>
        <p:spPr>
          <a:xfrm>
            <a:off x="8813801" y="3394299"/>
            <a:ext cx="2218267" cy="42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CONSUMER-1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2E5251-8D24-1C4D-5C0B-51083302D208}"/>
              </a:ext>
            </a:extLst>
          </p:cNvPr>
          <p:cNvSpPr/>
          <p:nvPr/>
        </p:nvSpPr>
        <p:spPr>
          <a:xfrm>
            <a:off x="8813801" y="4013049"/>
            <a:ext cx="2218267" cy="42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3AF86-8057-DBE7-0E84-CE1E402ADB69}"/>
              </a:ext>
            </a:extLst>
          </p:cNvPr>
          <p:cNvSpPr txBox="1"/>
          <p:nvPr/>
        </p:nvSpPr>
        <p:spPr>
          <a:xfrm>
            <a:off x="8441267" y="2994764"/>
            <a:ext cx="3183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5F416-4993-65D2-0E33-E1DACF1A3356}"/>
              </a:ext>
            </a:extLst>
          </p:cNvPr>
          <p:cNvSpPr/>
          <p:nvPr/>
        </p:nvSpPr>
        <p:spPr>
          <a:xfrm>
            <a:off x="8373535" y="2994764"/>
            <a:ext cx="3132667" cy="2031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DB1EFA-AED1-1090-DB6A-86315DEDA09C}"/>
              </a:ext>
            </a:extLst>
          </p:cNvPr>
          <p:cNvSpPr txBox="1"/>
          <p:nvPr/>
        </p:nvSpPr>
        <p:spPr>
          <a:xfrm>
            <a:off x="8986377" y="4537967"/>
            <a:ext cx="25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HINDU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BCEAFE-848D-3150-EEFE-1DCDCDA36309}"/>
              </a:ext>
            </a:extLst>
          </p:cNvPr>
          <p:cNvCxnSpPr>
            <a:cxnSpLocks/>
          </p:cNvCxnSpPr>
          <p:nvPr/>
        </p:nvCxnSpPr>
        <p:spPr>
          <a:xfrm flipH="1" flipV="1">
            <a:off x="6219082" y="1668737"/>
            <a:ext cx="2573551" cy="178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41AF7F-3122-82EF-2598-649CA59115BC}"/>
              </a:ext>
            </a:extLst>
          </p:cNvPr>
          <p:cNvCxnSpPr>
            <a:cxnSpLocks/>
          </p:cNvCxnSpPr>
          <p:nvPr/>
        </p:nvCxnSpPr>
        <p:spPr>
          <a:xfrm flipH="1" flipV="1">
            <a:off x="6242208" y="2282184"/>
            <a:ext cx="2512166" cy="17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0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4ABD23-AB75-5054-F700-ACB11E749411}"/>
              </a:ext>
            </a:extLst>
          </p:cNvPr>
          <p:cNvSpPr/>
          <p:nvPr/>
        </p:nvSpPr>
        <p:spPr>
          <a:xfrm>
            <a:off x="1254868" y="1225685"/>
            <a:ext cx="3249038" cy="4406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E052FE-88A6-52CD-9C03-000541FEDE2A}"/>
              </a:ext>
            </a:extLst>
          </p:cNvPr>
          <p:cNvSpPr/>
          <p:nvPr/>
        </p:nvSpPr>
        <p:spPr>
          <a:xfrm>
            <a:off x="1673157" y="1731524"/>
            <a:ext cx="2470825" cy="418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T1-P0 (leader)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F8FD8-8437-AE89-B147-01BD8769CEE1}"/>
              </a:ext>
            </a:extLst>
          </p:cNvPr>
          <p:cNvSpPr txBox="1"/>
          <p:nvPr/>
        </p:nvSpPr>
        <p:spPr>
          <a:xfrm>
            <a:off x="2013625" y="5243209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903C3-3EAE-B104-DB58-3D42B0019856}"/>
              </a:ext>
            </a:extLst>
          </p:cNvPr>
          <p:cNvSpPr/>
          <p:nvPr/>
        </p:nvSpPr>
        <p:spPr>
          <a:xfrm>
            <a:off x="4922195" y="1225685"/>
            <a:ext cx="3249038" cy="4406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169F7-9170-F80B-0383-BF66878B7154}"/>
              </a:ext>
            </a:extLst>
          </p:cNvPr>
          <p:cNvSpPr/>
          <p:nvPr/>
        </p:nvSpPr>
        <p:spPr>
          <a:xfrm>
            <a:off x="5340484" y="1731524"/>
            <a:ext cx="2470825" cy="418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T1-P1 (leader)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B8D67-9C31-7914-C036-9FE3D53BD601}"/>
              </a:ext>
            </a:extLst>
          </p:cNvPr>
          <p:cNvSpPr txBox="1"/>
          <p:nvPr/>
        </p:nvSpPr>
        <p:spPr>
          <a:xfrm>
            <a:off x="5680952" y="5243209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Broker-2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35FCE-415F-9D41-0D34-65E48C01A85D}"/>
              </a:ext>
            </a:extLst>
          </p:cNvPr>
          <p:cNvSpPr/>
          <p:nvPr/>
        </p:nvSpPr>
        <p:spPr>
          <a:xfrm>
            <a:off x="682557" y="408562"/>
            <a:ext cx="11185188" cy="61670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295E5-379C-6A78-B871-4EA07F44C96E}"/>
              </a:ext>
            </a:extLst>
          </p:cNvPr>
          <p:cNvSpPr txBox="1"/>
          <p:nvPr/>
        </p:nvSpPr>
        <p:spPr>
          <a:xfrm>
            <a:off x="5680952" y="6011375"/>
            <a:ext cx="354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E7825-70A5-BF39-E2D5-686D39D13BF1}"/>
              </a:ext>
            </a:extLst>
          </p:cNvPr>
          <p:cNvSpPr/>
          <p:nvPr/>
        </p:nvSpPr>
        <p:spPr>
          <a:xfrm>
            <a:off x="8304989" y="1205911"/>
            <a:ext cx="3249038" cy="4406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65472-C6EE-1A60-6E80-E3DB00D509F7}"/>
              </a:ext>
            </a:extLst>
          </p:cNvPr>
          <p:cNvSpPr/>
          <p:nvPr/>
        </p:nvSpPr>
        <p:spPr>
          <a:xfrm>
            <a:off x="8723278" y="1711750"/>
            <a:ext cx="2470825" cy="418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T1-P2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B7646-A206-96F0-BE96-0A0CA3E12287}"/>
              </a:ext>
            </a:extLst>
          </p:cNvPr>
          <p:cNvSpPr txBox="1"/>
          <p:nvPr/>
        </p:nvSpPr>
        <p:spPr>
          <a:xfrm>
            <a:off x="9063746" y="522343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Broker-3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FB13F5-374B-F7E5-A1A6-B6C758734C0A}"/>
              </a:ext>
            </a:extLst>
          </p:cNvPr>
          <p:cNvSpPr/>
          <p:nvPr/>
        </p:nvSpPr>
        <p:spPr>
          <a:xfrm>
            <a:off x="1643973" y="2655652"/>
            <a:ext cx="2470825" cy="418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T1-P1 (follower)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F891A-314C-4374-1E38-063C5CBEB455}"/>
              </a:ext>
            </a:extLst>
          </p:cNvPr>
          <p:cNvSpPr/>
          <p:nvPr/>
        </p:nvSpPr>
        <p:spPr>
          <a:xfrm>
            <a:off x="8694094" y="2446507"/>
            <a:ext cx="2470825" cy="418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T1-P1 (follower)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83730-EFE4-9078-CC98-410BE0FC3635}"/>
              </a:ext>
            </a:extLst>
          </p:cNvPr>
          <p:cNvSpPr/>
          <p:nvPr/>
        </p:nvSpPr>
        <p:spPr>
          <a:xfrm>
            <a:off x="5311300" y="2548647"/>
            <a:ext cx="2470825" cy="418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T1-P0 (follower)</a:t>
            </a:r>
          </a:p>
        </p:txBody>
      </p:sp>
    </p:spTree>
    <p:extLst>
      <p:ext uri="{BB962C8B-B14F-4D97-AF65-F5344CB8AC3E}">
        <p14:creationId xmlns:p14="http://schemas.microsoft.com/office/powerpoint/2010/main" val="71013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093C84-F1FC-2999-F846-86716D9DED0A}"/>
              </a:ext>
            </a:extLst>
          </p:cNvPr>
          <p:cNvSpPr/>
          <p:nvPr/>
        </p:nvSpPr>
        <p:spPr>
          <a:xfrm>
            <a:off x="2548647" y="1507787"/>
            <a:ext cx="2441642" cy="132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480C1A4-147C-EA3F-D6EC-854C258A1C78}"/>
              </a:ext>
            </a:extLst>
          </p:cNvPr>
          <p:cNvSpPr/>
          <p:nvPr/>
        </p:nvSpPr>
        <p:spPr>
          <a:xfrm>
            <a:off x="3093395" y="4173166"/>
            <a:ext cx="1731523" cy="139105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DB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A3AA5FC-F960-3AE0-5971-6797DE8C46FA}"/>
              </a:ext>
            </a:extLst>
          </p:cNvPr>
          <p:cNvSpPr/>
          <p:nvPr/>
        </p:nvSpPr>
        <p:spPr>
          <a:xfrm>
            <a:off x="7749702" y="4134255"/>
            <a:ext cx="1731523" cy="139105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CBF19-5D1D-EF1A-B5E8-D3E464C562A8}"/>
              </a:ext>
            </a:extLst>
          </p:cNvPr>
          <p:cNvSpPr/>
          <p:nvPr/>
        </p:nvSpPr>
        <p:spPr>
          <a:xfrm>
            <a:off x="7208196" y="1280809"/>
            <a:ext cx="2441642" cy="132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CD63B5-7429-0B95-7788-B79DD812CFBB}"/>
              </a:ext>
            </a:extLst>
          </p:cNvPr>
          <p:cNvCxnSpPr>
            <a:cxnSpLocks/>
          </p:cNvCxnSpPr>
          <p:nvPr/>
        </p:nvCxnSpPr>
        <p:spPr>
          <a:xfrm>
            <a:off x="3570051" y="2830749"/>
            <a:ext cx="0" cy="13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C0609-17DD-90E2-F6AD-9633ACCB0F61}"/>
              </a:ext>
            </a:extLst>
          </p:cNvPr>
          <p:cNvCxnSpPr>
            <a:cxnSpLocks/>
          </p:cNvCxnSpPr>
          <p:nvPr/>
        </p:nvCxnSpPr>
        <p:spPr>
          <a:xfrm>
            <a:off x="8399834" y="2723745"/>
            <a:ext cx="22698" cy="14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654D82-8FAA-BA59-6DB2-F50ED06FE053}"/>
              </a:ext>
            </a:extLst>
          </p:cNvPr>
          <p:cNvCxnSpPr/>
          <p:nvPr/>
        </p:nvCxnSpPr>
        <p:spPr>
          <a:xfrm>
            <a:off x="398834" y="2324910"/>
            <a:ext cx="2295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7B6CE-9C28-0B79-1D90-56FDBC7645AE}"/>
              </a:ext>
            </a:extLst>
          </p:cNvPr>
          <p:cNvSpPr txBox="1"/>
          <p:nvPr/>
        </p:nvSpPr>
        <p:spPr>
          <a:xfrm>
            <a:off x="739301" y="1906940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77B7C8-DD98-1D30-614B-FFA1BD9ACE1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83804" y="1942290"/>
            <a:ext cx="2224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D97CF3-0A76-1487-FA48-A53A397FFD44}"/>
              </a:ext>
            </a:extLst>
          </p:cNvPr>
          <p:cNvCxnSpPr>
            <a:cxnSpLocks/>
          </p:cNvCxnSpPr>
          <p:nvPr/>
        </p:nvCxnSpPr>
        <p:spPr>
          <a:xfrm flipH="1">
            <a:off x="4983804" y="2276272"/>
            <a:ext cx="222439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5C7357-E0A9-5BF1-B599-7AFFA9D34A02}"/>
              </a:ext>
            </a:extLst>
          </p:cNvPr>
          <p:cNvCxnSpPr>
            <a:cxnSpLocks/>
          </p:cNvCxnSpPr>
          <p:nvPr/>
        </p:nvCxnSpPr>
        <p:spPr>
          <a:xfrm>
            <a:off x="3959157" y="2791838"/>
            <a:ext cx="0" cy="138132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399D6C-7B31-23C6-C439-78F270E188B1}"/>
              </a:ext>
            </a:extLst>
          </p:cNvPr>
          <p:cNvCxnSpPr>
            <a:cxnSpLocks/>
          </p:cNvCxnSpPr>
          <p:nvPr/>
        </p:nvCxnSpPr>
        <p:spPr>
          <a:xfrm flipH="1">
            <a:off x="4990289" y="2500009"/>
            <a:ext cx="222439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BEA51D-4731-1620-FF59-17BBD36F96C4}"/>
              </a:ext>
            </a:extLst>
          </p:cNvPr>
          <p:cNvCxnSpPr>
            <a:cxnSpLocks/>
          </p:cNvCxnSpPr>
          <p:nvPr/>
        </p:nvCxnSpPr>
        <p:spPr>
          <a:xfrm>
            <a:off x="4345021" y="2830749"/>
            <a:ext cx="0" cy="138132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67B2C7-959D-40BE-2A5C-D41B97A09642}"/>
              </a:ext>
            </a:extLst>
          </p:cNvPr>
          <p:cNvSpPr txBox="1"/>
          <p:nvPr/>
        </p:nvSpPr>
        <p:spPr>
          <a:xfrm>
            <a:off x="1488332" y="116732"/>
            <a:ext cx="928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SAGA Design Pattern -&gt;  Choreography Based</a:t>
            </a:r>
          </a:p>
        </p:txBody>
      </p:sp>
    </p:spTree>
    <p:extLst>
      <p:ext uri="{BB962C8B-B14F-4D97-AF65-F5344CB8AC3E}">
        <p14:creationId xmlns:p14="http://schemas.microsoft.com/office/powerpoint/2010/main" val="218852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561E9-6851-F177-85DA-CC65553D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25F34D-DDDC-667B-CEDC-760C0F14DDB5}"/>
              </a:ext>
            </a:extLst>
          </p:cNvPr>
          <p:cNvSpPr/>
          <p:nvPr/>
        </p:nvSpPr>
        <p:spPr>
          <a:xfrm>
            <a:off x="2548647" y="1507787"/>
            <a:ext cx="2441642" cy="132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AC4AF83-AC97-B18E-DA59-0A0B290FBD16}"/>
              </a:ext>
            </a:extLst>
          </p:cNvPr>
          <p:cNvSpPr/>
          <p:nvPr/>
        </p:nvSpPr>
        <p:spPr>
          <a:xfrm>
            <a:off x="3093395" y="4173166"/>
            <a:ext cx="1731523" cy="139105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DB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4323D7A-A2A7-36C4-86DA-5ED5C0FE7863}"/>
              </a:ext>
            </a:extLst>
          </p:cNvPr>
          <p:cNvSpPr/>
          <p:nvPr/>
        </p:nvSpPr>
        <p:spPr>
          <a:xfrm>
            <a:off x="8596008" y="4134255"/>
            <a:ext cx="1731523" cy="139105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105D7-9A5D-97EE-7786-68CD548F676A}"/>
              </a:ext>
            </a:extLst>
          </p:cNvPr>
          <p:cNvSpPr/>
          <p:nvPr/>
        </p:nvSpPr>
        <p:spPr>
          <a:xfrm>
            <a:off x="8511702" y="1400783"/>
            <a:ext cx="2441642" cy="132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22FF15-DAF2-CD0D-455F-14816777FE6E}"/>
              </a:ext>
            </a:extLst>
          </p:cNvPr>
          <p:cNvCxnSpPr>
            <a:cxnSpLocks/>
          </p:cNvCxnSpPr>
          <p:nvPr/>
        </p:nvCxnSpPr>
        <p:spPr>
          <a:xfrm>
            <a:off x="3570051" y="2830749"/>
            <a:ext cx="0" cy="13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7AF801-840C-C5CD-F876-6108D9A1C1DA}"/>
              </a:ext>
            </a:extLst>
          </p:cNvPr>
          <p:cNvCxnSpPr>
            <a:cxnSpLocks/>
          </p:cNvCxnSpPr>
          <p:nvPr/>
        </p:nvCxnSpPr>
        <p:spPr>
          <a:xfrm>
            <a:off x="9032132" y="2723745"/>
            <a:ext cx="22698" cy="14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9507B0-35A6-A93B-6F77-387CB0E0D1D8}"/>
              </a:ext>
            </a:extLst>
          </p:cNvPr>
          <p:cNvCxnSpPr/>
          <p:nvPr/>
        </p:nvCxnSpPr>
        <p:spPr>
          <a:xfrm>
            <a:off x="398834" y="2324910"/>
            <a:ext cx="2295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CF5DFE-4604-7EE6-0C57-81FD800C6B9C}"/>
              </a:ext>
            </a:extLst>
          </p:cNvPr>
          <p:cNvSpPr txBox="1"/>
          <p:nvPr/>
        </p:nvSpPr>
        <p:spPr>
          <a:xfrm>
            <a:off x="739301" y="1906940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FA0BCB-36A3-2FFA-FDF3-0F3DEADDDF71}"/>
              </a:ext>
            </a:extLst>
          </p:cNvPr>
          <p:cNvCxnSpPr>
            <a:cxnSpLocks/>
          </p:cNvCxnSpPr>
          <p:nvPr/>
        </p:nvCxnSpPr>
        <p:spPr>
          <a:xfrm flipV="1">
            <a:off x="4990289" y="1896891"/>
            <a:ext cx="954120" cy="1004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CDEB0A-8B1F-2B34-A273-C4006DE8E95C}"/>
              </a:ext>
            </a:extLst>
          </p:cNvPr>
          <p:cNvCxnSpPr>
            <a:cxnSpLocks/>
          </p:cNvCxnSpPr>
          <p:nvPr/>
        </p:nvCxnSpPr>
        <p:spPr>
          <a:xfrm flipH="1">
            <a:off x="5100536" y="661481"/>
            <a:ext cx="222439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0E90CD-1AE7-27E8-EB19-5C7201F62ABC}"/>
              </a:ext>
            </a:extLst>
          </p:cNvPr>
          <p:cNvCxnSpPr>
            <a:cxnSpLocks/>
          </p:cNvCxnSpPr>
          <p:nvPr/>
        </p:nvCxnSpPr>
        <p:spPr>
          <a:xfrm flipH="1">
            <a:off x="5107021" y="885218"/>
            <a:ext cx="222439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1168F9-E2BE-33B6-AA47-C1FE24083C68}"/>
              </a:ext>
            </a:extLst>
          </p:cNvPr>
          <p:cNvSpPr txBox="1"/>
          <p:nvPr/>
        </p:nvSpPr>
        <p:spPr>
          <a:xfrm>
            <a:off x="1574259" y="194871"/>
            <a:ext cx="928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SAGA Design Pattern -&gt;  Orchestration Based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D67B69-808D-B2A2-BF36-C1DC800BA65F}"/>
              </a:ext>
            </a:extLst>
          </p:cNvPr>
          <p:cNvSpPr/>
          <p:nvPr/>
        </p:nvSpPr>
        <p:spPr>
          <a:xfrm>
            <a:off x="5943601" y="1108955"/>
            <a:ext cx="1668294" cy="4474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37AC40-8CE6-E270-4F6B-FB569E65FF2C}"/>
              </a:ext>
            </a:extLst>
          </p:cNvPr>
          <p:cNvSpPr/>
          <p:nvPr/>
        </p:nvSpPr>
        <p:spPr>
          <a:xfrm>
            <a:off x="6371617" y="1614791"/>
            <a:ext cx="959796" cy="564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O2P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45B8AC-0F12-4D7A-B456-3DDF82C376E0}"/>
              </a:ext>
            </a:extLst>
          </p:cNvPr>
          <p:cNvCxnSpPr>
            <a:cxnSpLocks/>
          </p:cNvCxnSpPr>
          <p:nvPr/>
        </p:nvCxnSpPr>
        <p:spPr>
          <a:xfrm flipV="1">
            <a:off x="7557582" y="1776917"/>
            <a:ext cx="954120" cy="1004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F1BD60-3208-A622-C2E5-6DB3AA5D8BA7}"/>
              </a:ext>
            </a:extLst>
          </p:cNvPr>
          <p:cNvSpPr/>
          <p:nvPr/>
        </p:nvSpPr>
        <p:spPr>
          <a:xfrm>
            <a:off x="6368375" y="3239312"/>
            <a:ext cx="959796" cy="564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83237E-38B0-87CD-4ABE-02608617903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611895" y="2577509"/>
            <a:ext cx="983305" cy="768808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5437A1-D21D-D40E-516D-65CF23EDA095}"/>
              </a:ext>
            </a:extLst>
          </p:cNvPr>
          <p:cNvCxnSpPr>
            <a:cxnSpLocks/>
          </p:cNvCxnSpPr>
          <p:nvPr/>
        </p:nvCxnSpPr>
        <p:spPr>
          <a:xfrm flipH="1">
            <a:off x="4848831" y="3512000"/>
            <a:ext cx="1466447" cy="81680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B6D39-04BA-88BF-0FB6-849C770035B9}"/>
              </a:ext>
            </a:extLst>
          </p:cNvPr>
          <p:cNvSpPr txBox="1"/>
          <p:nvPr/>
        </p:nvSpPr>
        <p:spPr>
          <a:xfrm>
            <a:off x="5982512" y="4586912"/>
            <a:ext cx="173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Broker</a:t>
            </a:r>
          </a:p>
        </p:txBody>
      </p:sp>
    </p:spTree>
    <p:extLst>
      <p:ext uri="{BB962C8B-B14F-4D97-AF65-F5344CB8AC3E}">
        <p14:creationId xmlns:p14="http://schemas.microsoft.com/office/powerpoint/2010/main" val="414811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6F239-F230-91D8-60CA-6C14B92E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65856F-59F2-F4BD-FFBF-D7AAF7830422}"/>
              </a:ext>
            </a:extLst>
          </p:cNvPr>
          <p:cNvSpPr/>
          <p:nvPr/>
        </p:nvSpPr>
        <p:spPr>
          <a:xfrm>
            <a:off x="2548647" y="1507787"/>
            <a:ext cx="2441642" cy="132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GPay</a:t>
            </a:r>
            <a:endParaRPr lang="en-IN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C369EFA-3FAF-E788-550D-ECBF3FDBB835}"/>
              </a:ext>
            </a:extLst>
          </p:cNvPr>
          <p:cNvSpPr/>
          <p:nvPr/>
        </p:nvSpPr>
        <p:spPr>
          <a:xfrm>
            <a:off x="3093395" y="4173166"/>
            <a:ext cx="1731523" cy="139105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GPay</a:t>
            </a:r>
            <a:r>
              <a:rPr lang="en-IN" dirty="0"/>
              <a:t> DB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73A0F5B-74B4-3689-78ED-7126B4C48C7C}"/>
              </a:ext>
            </a:extLst>
          </p:cNvPr>
          <p:cNvSpPr/>
          <p:nvPr/>
        </p:nvSpPr>
        <p:spPr>
          <a:xfrm>
            <a:off x="8596008" y="4134255"/>
            <a:ext cx="1731523" cy="139105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Bank Account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5A9BC-FDAB-9904-40FA-8B4AE903DEFD}"/>
              </a:ext>
            </a:extLst>
          </p:cNvPr>
          <p:cNvSpPr/>
          <p:nvPr/>
        </p:nvSpPr>
        <p:spPr>
          <a:xfrm>
            <a:off x="8511702" y="1400783"/>
            <a:ext cx="2441642" cy="132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D48E51-1ADD-8B16-4B98-0E2669E17C61}"/>
              </a:ext>
            </a:extLst>
          </p:cNvPr>
          <p:cNvCxnSpPr>
            <a:cxnSpLocks/>
          </p:cNvCxnSpPr>
          <p:nvPr/>
        </p:nvCxnSpPr>
        <p:spPr>
          <a:xfrm>
            <a:off x="3570051" y="2830749"/>
            <a:ext cx="0" cy="13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91B4C1-4DA5-A8FC-8954-2A38F7C3E003}"/>
              </a:ext>
            </a:extLst>
          </p:cNvPr>
          <p:cNvCxnSpPr>
            <a:cxnSpLocks/>
          </p:cNvCxnSpPr>
          <p:nvPr/>
        </p:nvCxnSpPr>
        <p:spPr>
          <a:xfrm>
            <a:off x="9032132" y="2723745"/>
            <a:ext cx="22698" cy="14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819D79-37C9-68A2-0A74-B0F92B138CB5}"/>
              </a:ext>
            </a:extLst>
          </p:cNvPr>
          <p:cNvCxnSpPr/>
          <p:nvPr/>
        </p:nvCxnSpPr>
        <p:spPr>
          <a:xfrm>
            <a:off x="398834" y="2324910"/>
            <a:ext cx="2295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9E5869-2DB2-A938-615A-5CB7CD23D62C}"/>
              </a:ext>
            </a:extLst>
          </p:cNvPr>
          <p:cNvSpPr txBox="1"/>
          <p:nvPr/>
        </p:nvSpPr>
        <p:spPr>
          <a:xfrm>
            <a:off x="739301" y="1906940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/pay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5EB35E-2CAB-3A3F-0C6A-3CC67D49BCFC}"/>
              </a:ext>
            </a:extLst>
          </p:cNvPr>
          <p:cNvCxnSpPr>
            <a:cxnSpLocks/>
          </p:cNvCxnSpPr>
          <p:nvPr/>
        </p:nvCxnSpPr>
        <p:spPr>
          <a:xfrm flipV="1">
            <a:off x="4990289" y="1896891"/>
            <a:ext cx="954120" cy="1004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FF9C6-6125-8015-A78D-EAA81419D3EB}"/>
              </a:ext>
            </a:extLst>
          </p:cNvPr>
          <p:cNvCxnSpPr>
            <a:cxnSpLocks/>
          </p:cNvCxnSpPr>
          <p:nvPr/>
        </p:nvCxnSpPr>
        <p:spPr>
          <a:xfrm flipH="1">
            <a:off x="5100536" y="661481"/>
            <a:ext cx="222439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B8DECC-33F5-9D71-DCE3-162B99E8DCAE}"/>
              </a:ext>
            </a:extLst>
          </p:cNvPr>
          <p:cNvCxnSpPr>
            <a:cxnSpLocks/>
          </p:cNvCxnSpPr>
          <p:nvPr/>
        </p:nvCxnSpPr>
        <p:spPr>
          <a:xfrm flipH="1">
            <a:off x="5107021" y="885218"/>
            <a:ext cx="222439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54E351-7C46-F651-43AB-5F16E8851015}"/>
              </a:ext>
            </a:extLst>
          </p:cNvPr>
          <p:cNvSpPr txBox="1"/>
          <p:nvPr/>
        </p:nvSpPr>
        <p:spPr>
          <a:xfrm>
            <a:off x="1574259" y="194871"/>
            <a:ext cx="928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SAGA Design Pattern -&gt;  Orchestration Based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B6522F-A291-1F4B-5981-400DAC54A719}"/>
              </a:ext>
            </a:extLst>
          </p:cNvPr>
          <p:cNvSpPr/>
          <p:nvPr/>
        </p:nvSpPr>
        <p:spPr>
          <a:xfrm>
            <a:off x="5943601" y="1108955"/>
            <a:ext cx="1668294" cy="4474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1CF74A-50F6-563E-E4B2-B105BF232086}"/>
              </a:ext>
            </a:extLst>
          </p:cNvPr>
          <p:cNvSpPr/>
          <p:nvPr/>
        </p:nvSpPr>
        <p:spPr>
          <a:xfrm>
            <a:off x="6371617" y="1614791"/>
            <a:ext cx="959796" cy="564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G2B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8F8B7C-9AF4-CF40-941B-23D274E8D61E}"/>
              </a:ext>
            </a:extLst>
          </p:cNvPr>
          <p:cNvCxnSpPr>
            <a:cxnSpLocks/>
          </p:cNvCxnSpPr>
          <p:nvPr/>
        </p:nvCxnSpPr>
        <p:spPr>
          <a:xfrm flipV="1">
            <a:off x="7557582" y="1776917"/>
            <a:ext cx="954120" cy="1004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5ACB52E-89AB-68A4-2887-2CDB97F53E4D}"/>
              </a:ext>
            </a:extLst>
          </p:cNvPr>
          <p:cNvSpPr/>
          <p:nvPr/>
        </p:nvSpPr>
        <p:spPr>
          <a:xfrm>
            <a:off x="6368375" y="3239312"/>
            <a:ext cx="959796" cy="564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B2G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F7206C-6787-9241-7AE9-A5D4AAB174D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611895" y="2577509"/>
            <a:ext cx="983305" cy="768808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F4FB47-C2AF-53CB-E9D2-087DE713443C}"/>
              </a:ext>
            </a:extLst>
          </p:cNvPr>
          <p:cNvCxnSpPr>
            <a:cxnSpLocks/>
          </p:cNvCxnSpPr>
          <p:nvPr/>
        </p:nvCxnSpPr>
        <p:spPr>
          <a:xfrm flipH="1">
            <a:off x="4848831" y="3512000"/>
            <a:ext cx="1466447" cy="81680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EC7EEA-17EE-7F17-5759-74A8AACE8238}"/>
              </a:ext>
            </a:extLst>
          </p:cNvPr>
          <p:cNvSpPr txBox="1"/>
          <p:nvPr/>
        </p:nvSpPr>
        <p:spPr>
          <a:xfrm>
            <a:off x="5982512" y="4586912"/>
            <a:ext cx="173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Broker</a:t>
            </a:r>
          </a:p>
        </p:txBody>
      </p:sp>
    </p:spTree>
    <p:extLst>
      <p:ext uri="{BB962C8B-B14F-4D97-AF65-F5344CB8AC3E}">
        <p14:creationId xmlns:p14="http://schemas.microsoft.com/office/powerpoint/2010/main" val="286981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1A16-E7EC-4BBE-4C16-0DA48E98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45AA2B-2D10-7D4A-B047-95DC88608FD2}"/>
              </a:ext>
            </a:extLst>
          </p:cNvPr>
          <p:cNvSpPr/>
          <p:nvPr/>
        </p:nvSpPr>
        <p:spPr>
          <a:xfrm>
            <a:off x="2548647" y="1507787"/>
            <a:ext cx="2441642" cy="132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Rider  (Booking)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EEE8E3E-46F5-C25F-39F7-97B98B3C44D5}"/>
              </a:ext>
            </a:extLst>
          </p:cNvPr>
          <p:cNvSpPr/>
          <p:nvPr/>
        </p:nvSpPr>
        <p:spPr>
          <a:xfrm>
            <a:off x="3093395" y="4173166"/>
            <a:ext cx="1731523" cy="139105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Rider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C6DDEF7-37F1-BE0E-4E3C-72B2617919DD}"/>
              </a:ext>
            </a:extLst>
          </p:cNvPr>
          <p:cNvSpPr/>
          <p:nvPr/>
        </p:nvSpPr>
        <p:spPr>
          <a:xfrm>
            <a:off x="8596008" y="4134255"/>
            <a:ext cx="1731523" cy="139105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UbeDB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E221A-DCAE-A81F-239E-A88BDF97FAF6}"/>
              </a:ext>
            </a:extLst>
          </p:cNvPr>
          <p:cNvSpPr/>
          <p:nvPr/>
        </p:nvSpPr>
        <p:spPr>
          <a:xfrm>
            <a:off x="8511702" y="1400783"/>
            <a:ext cx="2441642" cy="132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Uber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B6AD7-87AE-3AD8-F200-85465DCB699A}"/>
              </a:ext>
            </a:extLst>
          </p:cNvPr>
          <p:cNvCxnSpPr>
            <a:cxnSpLocks/>
          </p:cNvCxnSpPr>
          <p:nvPr/>
        </p:nvCxnSpPr>
        <p:spPr>
          <a:xfrm>
            <a:off x="3570051" y="2830749"/>
            <a:ext cx="0" cy="13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243320-FD28-31E2-D72B-AAD5FAA759A6}"/>
              </a:ext>
            </a:extLst>
          </p:cNvPr>
          <p:cNvCxnSpPr>
            <a:cxnSpLocks/>
          </p:cNvCxnSpPr>
          <p:nvPr/>
        </p:nvCxnSpPr>
        <p:spPr>
          <a:xfrm>
            <a:off x="9032132" y="2723745"/>
            <a:ext cx="22698" cy="14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1937F-2A79-AA45-1D37-2DD0719911C3}"/>
              </a:ext>
            </a:extLst>
          </p:cNvPr>
          <p:cNvCxnSpPr/>
          <p:nvPr/>
        </p:nvCxnSpPr>
        <p:spPr>
          <a:xfrm>
            <a:off x="398834" y="2324910"/>
            <a:ext cx="2295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681D8A-2F38-DBE0-8D21-93E49D6640E0}"/>
              </a:ext>
            </a:extLst>
          </p:cNvPr>
          <p:cNvSpPr txBox="1"/>
          <p:nvPr/>
        </p:nvSpPr>
        <p:spPr>
          <a:xfrm>
            <a:off x="739301" y="1906940"/>
            <a:ext cx="195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/ride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0A63C4-CECF-8B53-6CA9-9ED0B7A0EFD6}"/>
              </a:ext>
            </a:extLst>
          </p:cNvPr>
          <p:cNvCxnSpPr>
            <a:cxnSpLocks/>
          </p:cNvCxnSpPr>
          <p:nvPr/>
        </p:nvCxnSpPr>
        <p:spPr>
          <a:xfrm flipV="1">
            <a:off x="4990289" y="1896891"/>
            <a:ext cx="954120" cy="1004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D00382-921A-D22C-B28B-95E3672038AD}"/>
              </a:ext>
            </a:extLst>
          </p:cNvPr>
          <p:cNvSpPr txBox="1"/>
          <p:nvPr/>
        </p:nvSpPr>
        <p:spPr>
          <a:xfrm>
            <a:off x="583659" y="910173"/>
            <a:ext cx="928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DDF7EC-F8AE-8E8C-792F-BEE63E9D0072}"/>
              </a:ext>
            </a:extLst>
          </p:cNvPr>
          <p:cNvSpPr/>
          <p:nvPr/>
        </p:nvSpPr>
        <p:spPr>
          <a:xfrm>
            <a:off x="5943601" y="1108955"/>
            <a:ext cx="1668294" cy="4474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577ED-F641-382F-40ED-760DE48A6D8A}"/>
              </a:ext>
            </a:extLst>
          </p:cNvPr>
          <p:cNvSpPr/>
          <p:nvPr/>
        </p:nvSpPr>
        <p:spPr>
          <a:xfrm>
            <a:off x="6371617" y="1614791"/>
            <a:ext cx="959796" cy="564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R2U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3C3D88-D990-8E99-B2C6-34AB1ECED3DF}"/>
              </a:ext>
            </a:extLst>
          </p:cNvPr>
          <p:cNvCxnSpPr>
            <a:cxnSpLocks/>
          </p:cNvCxnSpPr>
          <p:nvPr/>
        </p:nvCxnSpPr>
        <p:spPr>
          <a:xfrm flipV="1">
            <a:off x="7557582" y="1776917"/>
            <a:ext cx="954120" cy="1004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0EE1E-329F-F01B-9A1B-2A906280DBFC}"/>
              </a:ext>
            </a:extLst>
          </p:cNvPr>
          <p:cNvSpPr/>
          <p:nvPr/>
        </p:nvSpPr>
        <p:spPr>
          <a:xfrm>
            <a:off x="6368375" y="3239312"/>
            <a:ext cx="959796" cy="564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U2R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E20E1B-F807-5345-AE21-12F2CCF5E7E8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611895" y="2577509"/>
            <a:ext cx="983305" cy="768808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9192DC-5633-89C1-20D2-48B0D2EA36CF}"/>
              </a:ext>
            </a:extLst>
          </p:cNvPr>
          <p:cNvCxnSpPr>
            <a:cxnSpLocks/>
          </p:cNvCxnSpPr>
          <p:nvPr/>
        </p:nvCxnSpPr>
        <p:spPr>
          <a:xfrm flipH="1">
            <a:off x="4848831" y="3512000"/>
            <a:ext cx="1466447" cy="816809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B34DB8-3427-F201-E81E-06691BF7BF04}"/>
              </a:ext>
            </a:extLst>
          </p:cNvPr>
          <p:cNvSpPr txBox="1"/>
          <p:nvPr/>
        </p:nvSpPr>
        <p:spPr>
          <a:xfrm>
            <a:off x="5982512" y="4586912"/>
            <a:ext cx="173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Broker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38D7C-EEDC-5EA0-29AC-231D3944B788}"/>
              </a:ext>
            </a:extLst>
          </p:cNvPr>
          <p:cNvSpPr/>
          <p:nvPr/>
        </p:nvSpPr>
        <p:spPr>
          <a:xfrm>
            <a:off x="5982512" y="76200"/>
            <a:ext cx="1925355" cy="748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DEBA-C294-D098-160E-F8ED016E89F5}"/>
              </a:ext>
            </a:extLst>
          </p:cNvPr>
          <p:cNvSpPr txBox="1"/>
          <p:nvPr/>
        </p:nvSpPr>
        <p:spPr>
          <a:xfrm>
            <a:off x="6368375" y="272374"/>
            <a:ext cx="124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Booking</a:t>
            </a:r>
          </a:p>
        </p:txBody>
      </p:sp>
    </p:spTree>
    <p:extLst>
      <p:ext uri="{BB962C8B-B14F-4D97-AF65-F5344CB8AC3E}">
        <p14:creationId xmlns:p14="http://schemas.microsoft.com/office/powerpoint/2010/main" val="422514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292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69</cp:revision>
  <dcterms:created xsi:type="dcterms:W3CDTF">2025-08-01T03:48:10Z</dcterms:created>
  <dcterms:modified xsi:type="dcterms:W3CDTF">2025-08-09T10:11:47Z</dcterms:modified>
</cp:coreProperties>
</file>