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4" r:id="rId5"/>
    <p:sldId id="268" r:id="rId6"/>
    <p:sldId id="269" r:id="rId7"/>
    <p:sldId id="270" r:id="rId8"/>
    <p:sldId id="272" r:id="rId9"/>
    <p:sldId id="273" r:id="rId10"/>
    <p:sldId id="27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C7C3F-486B-C5EB-EEAD-4C271F92F368}"/>
              </a:ext>
            </a:extLst>
          </p:cNvPr>
          <p:cNvSpPr txBox="1"/>
          <p:nvPr/>
        </p:nvSpPr>
        <p:spPr>
          <a:xfrm>
            <a:off x="626533" y="372533"/>
            <a:ext cx="1004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dirty="0"/>
              <a:t>/book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JWT=&gt;Json Web Token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9D0A-B5B1-A8B7-1AF8-87235DAB7F1E}"/>
              </a:ext>
            </a:extLst>
          </p:cNvPr>
          <p:cNvSpPr/>
          <p:nvPr/>
        </p:nvSpPr>
        <p:spPr>
          <a:xfrm>
            <a:off x="685800" y="2489200"/>
            <a:ext cx="8796867" cy="9990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FE7AC0-A3D5-23C6-64E3-3263FD230A0B}"/>
              </a:ext>
            </a:extLst>
          </p:cNvPr>
          <p:cNvSpPr/>
          <p:nvPr/>
        </p:nvSpPr>
        <p:spPr>
          <a:xfrm>
            <a:off x="795867" y="2548467"/>
            <a:ext cx="1303866" cy="880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Algo</a:t>
            </a:r>
          </a:p>
          <a:p>
            <a:pPr algn="ctr"/>
            <a:r>
              <a:rPr lang="en-IN" dirty="0"/>
              <a:t>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3D1C3-5A1F-E2F5-46D7-9AAA45B56C21}"/>
              </a:ext>
            </a:extLst>
          </p:cNvPr>
          <p:cNvSpPr/>
          <p:nvPr/>
        </p:nvSpPr>
        <p:spPr>
          <a:xfrm>
            <a:off x="2514599" y="2548467"/>
            <a:ext cx="5249333" cy="880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Payload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9D0E0-78F9-BD42-726F-86C867F4360B}"/>
              </a:ext>
            </a:extLst>
          </p:cNvPr>
          <p:cNvSpPr/>
          <p:nvPr/>
        </p:nvSpPr>
        <p:spPr>
          <a:xfrm>
            <a:off x="8051800" y="2548467"/>
            <a:ext cx="1303866" cy="880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Signature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07378-E7AB-2CC2-77FB-85B38AA45FE0}"/>
              </a:ext>
            </a:extLst>
          </p:cNvPr>
          <p:cNvSpPr/>
          <p:nvPr/>
        </p:nvSpPr>
        <p:spPr>
          <a:xfrm>
            <a:off x="6324599" y="4402666"/>
            <a:ext cx="2777067" cy="1430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MyApp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16E4F-D265-BD96-66BE-3C45D3273FBF}"/>
              </a:ext>
            </a:extLst>
          </p:cNvPr>
          <p:cNvCxnSpPr/>
          <p:nvPr/>
        </p:nvCxnSpPr>
        <p:spPr>
          <a:xfrm>
            <a:off x="1185333" y="5143500"/>
            <a:ext cx="2269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D26C4D-1ACF-D477-C295-152B5C3EE599}"/>
              </a:ext>
            </a:extLst>
          </p:cNvPr>
          <p:cNvSpPr/>
          <p:nvPr/>
        </p:nvSpPr>
        <p:spPr>
          <a:xfrm>
            <a:off x="3454399" y="4529673"/>
            <a:ext cx="1456268" cy="1193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EB47C3-2105-84D4-12F5-9DA7ED37FAA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910667" y="5126570"/>
            <a:ext cx="1413932" cy="1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AC0F7A-A3E9-0CE7-1B36-02427F9DDBC5}"/>
              </a:ext>
            </a:extLst>
          </p:cNvPr>
          <p:cNvSpPr txBox="1"/>
          <p:nvPr/>
        </p:nvSpPr>
        <p:spPr>
          <a:xfrm>
            <a:off x="1320799" y="4748774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63010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10E4B-EB82-3E09-E782-E71EBCB81077}"/>
              </a:ext>
            </a:extLst>
          </p:cNvPr>
          <p:cNvSpPr txBox="1"/>
          <p:nvPr/>
        </p:nvSpPr>
        <p:spPr>
          <a:xfrm>
            <a:off x="889000" y="431800"/>
            <a:ext cx="934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Semantic Tag : &lt;aside&gt; &lt;nav&gt; &lt;header&gt; &lt;footer&gt; &lt;article&gt; &lt;section&gt;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Non Semantic Tag : &lt;div&gt; &lt;span&gt;  -&gt; Layout </a:t>
            </a:r>
          </a:p>
        </p:txBody>
      </p:sp>
    </p:spTree>
    <p:extLst>
      <p:ext uri="{BB962C8B-B14F-4D97-AF65-F5344CB8AC3E}">
        <p14:creationId xmlns:p14="http://schemas.microsoft.com/office/powerpoint/2010/main" val="354675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4DC908-886D-EC43-61BE-85102519ACFE}"/>
              </a:ext>
            </a:extLst>
          </p:cNvPr>
          <p:cNvSpPr/>
          <p:nvPr/>
        </p:nvSpPr>
        <p:spPr>
          <a:xfrm>
            <a:off x="5723467" y="2235200"/>
            <a:ext cx="1803400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 End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644E753-1202-2FAE-8F97-59A4BE9F5707}"/>
              </a:ext>
            </a:extLst>
          </p:cNvPr>
          <p:cNvSpPr/>
          <p:nvPr/>
        </p:nvSpPr>
        <p:spPr>
          <a:xfrm>
            <a:off x="9719733" y="2040467"/>
            <a:ext cx="1337734" cy="14478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F1DE17-A7D5-AA77-3238-80922643B1C6}"/>
              </a:ext>
            </a:extLst>
          </p:cNvPr>
          <p:cNvCxnSpPr>
            <a:stCxn id="2" idx="3"/>
          </p:cNvCxnSpPr>
          <p:nvPr/>
        </p:nvCxnSpPr>
        <p:spPr>
          <a:xfrm>
            <a:off x="7526867" y="2832100"/>
            <a:ext cx="219286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B52AED2-44F2-E08A-86A1-934C5B3DBB5B}"/>
              </a:ext>
            </a:extLst>
          </p:cNvPr>
          <p:cNvSpPr/>
          <p:nvPr/>
        </p:nvSpPr>
        <p:spPr>
          <a:xfrm>
            <a:off x="1727201" y="2264833"/>
            <a:ext cx="1803400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 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DC84CD-A193-078A-8DBC-D30FCB4A350F}"/>
              </a:ext>
            </a:extLst>
          </p:cNvPr>
          <p:cNvCxnSpPr/>
          <p:nvPr/>
        </p:nvCxnSpPr>
        <p:spPr>
          <a:xfrm>
            <a:off x="3530601" y="2764367"/>
            <a:ext cx="219286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F22467-FACA-250F-3E09-542CA7E0BF1F}"/>
              </a:ext>
            </a:extLst>
          </p:cNvPr>
          <p:cNvSpPr txBox="1"/>
          <p:nvPr/>
        </p:nvSpPr>
        <p:spPr>
          <a:xfrm>
            <a:off x="1625600" y="3793067"/>
            <a:ext cx="303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-&gt; UI</a:t>
            </a:r>
          </a:p>
          <a:p>
            <a:r>
              <a:rPr lang="en-IN" dirty="0"/>
              <a:t>CSS-&gt; Beautification</a:t>
            </a:r>
          </a:p>
          <a:p>
            <a:r>
              <a:rPr lang="en-IN" dirty="0"/>
              <a:t>JavaScript -&gt; Dynamicity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2EA9F-B23C-8B8D-6968-7A8580604BC9}"/>
              </a:ext>
            </a:extLst>
          </p:cNvPr>
          <p:cNvSpPr txBox="1"/>
          <p:nvPr/>
        </p:nvSpPr>
        <p:spPr>
          <a:xfrm>
            <a:off x="753533" y="5537200"/>
            <a:ext cx="1098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-&gt; 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376535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02D465-F140-B7C0-121E-7B872756B07A}"/>
              </a:ext>
            </a:extLst>
          </p:cNvPr>
          <p:cNvSpPr txBox="1"/>
          <p:nvPr/>
        </p:nvSpPr>
        <p:spPr>
          <a:xfrm>
            <a:off x="1507067" y="1185333"/>
            <a:ext cx="1010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&lt;tag attribute=“a1”&gt;  This is a content &lt;/tag&gt;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70028-18E5-2976-2DD6-2E85D1FC90F1}"/>
              </a:ext>
            </a:extLst>
          </p:cNvPr>
          <p:cNvSpPr txBox="1"/>
          <p:nvPr/>
        </p:nvSpPr>
        <p:spPr>
          <a:xfrm>
            <a:off x="1634067" y="1659467"/>
            <a:ext cx="420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 ELEMENT=tag + attribute+ content</a:t>
            </a:r>
          </a:p>
          <a:p>
            <a:endParaRPr lang="en-IN" dirty="0"/>
          </a:p>
          <a:p>
            <a:r>
              <a:rPr lang="en-IN" dirty="0"/>
              <a:t>&lt;input type=“text” /&gt;</a:t>
            </a:r>
          </a:p>
          <a:p>
            <a:r>
              <a:rPr lang="en-IN" dirty="0"/>
              <a:t>&lt;p&gt; This is a  paragraph&lt;/p&gt;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EC4C0-53BD-B834-D8CD-6B1923D9EDB9}"/>
              </a:ext>
            </a:extLst>
          </p:cNvPr>
          <p:cNvSpPr txBox="1"/>
          <p:nvPr/>
        </p:nvSpPr>
        <p:spPr>
          <a:xfrm>
            <a:off x="1507066" y="3268133"/>
            <a:ext cx="870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 level element : takes the entire space , automatically adds a new line.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88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347133" y="177800"/>
            <a:ext cx="117263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  Create a </a:t>
            </a:r>
            <a:r>
              <a:rPr lang="en-US" dirty="0" err="1"/>
              <a:t>springboot</a:t>
            </a:r>
            <a:r>
              <a:rPr lang="en-US" dirty="0"/>
              <a:t> application having an endpoint called </a:t>
            </a:r>
            <a:r>
              <a:rPr lang="en-US" dirty="0" err="1"/>
              <a:t>getCurrentTime</a:t>
            </a:r>
            <a:r>
              <a:rPr lang="en-US" dirty="0"/>
              <a:t> which is going to give you current data time. Secure this end point with a JT token.   Create an endpoint called /login where you pass user id and password to generate the token which will be used to access the other end points.</a:t>
            </a:r>
          </a:p>
          <a:p>
            <a:endParaRPr lang="en-US" dirty="0"/>
          </a:p>
          <a:p>
            <a:r>
              <a:rPr lang="en-US" dirty="0"/>
              <a:t>Ex2: Create an HTML document called hello.html . Title should show hello and in body you have 50 word text.</a:t>
            </a:r>
          </a:p>
          <a:p>
            <a:endParaRPr lang="en-US" dirty="0"/>
          </a:p>
          <a:p>
            <a:r>
              <a:rPr lang="en-US" dirty="0"/>
              <a:t>Ex3: Print the following text on an HTML document :</a:t>
            </a:r>
            <a:r>
              <a:rPr lang="en-US" b="1" dirty="0"/>
              <a:t> </a:t>
            </a:r>
            <a:r>
              <a:rPr lang="en-US" dirty="0"/>
              <a:t>This is the </a:t>
            </a:r>
            <a:r>
              <a:rPr lang="en-US" b="1" dirty="0"/>
              <a:t>first page</a:t>
            </a:r>
            <a:r>
              <a:rPr lang="en-US" dirty="0"/>
              <a:t> of our simple web application. Please note that first page is in </a:t>
            </a:r>
            <a:r>
              <a:rPr lang="en-US" b="1" dirty="0"/>
              <a:t>bold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Ex3: Create a text box that can have only positive odd numbers.</a:t>
            </a:r>
          </a:p>
          <a:p>
            <a:endParaRPr lang="en-US" dirty="0"/>
          </a:p>
          <a:p>
            <a:r>
              <a:rPr lang="en-US" dirty="0"/>
              <a:t>Ex4: Create a table to display some employee information like employee name, employee id and salary. Show few data in that table, create some appropriate table column headers.</a:t>
            </a:r>
          </a:p>
          <a:p>
            <a:endParaRPr lang="en-US" dirty="0"/>
          </a:p>
          <a:p>
            <a:r>
              <a:rPr lang="en-US" dirty="0"/>
              <a:t>Ex5: Create a drop down to show different currencies.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91CF4-2C3D-F9A0-8E14-2021F563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14" y="990388"/>
            <a:ext cx="3825572" cy="4877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48B87-C65E-45EC-861B-D7679BEFE98A}"/>
              </a:ext>
            </a:extLst>
          </p:cNvPr>
          <p:cNvSpPr txBox="1"/>
          <p:nvPr/>
        </p:nvSpPr>
        <p:spPr>
          <a:xfrm>
            <a:off x="1126067" y="211667"/>
            <a:ext cx="835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Ex6: </a:t>
            </a:r>
            <a:r>
              <a:rPr lang="en-IN" dirty="0"/>
              <a:t> Create the following form using HTML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00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8552E-6457-8730-D4C8-03B033C38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A71C5D-EC76-71E1-C136-5289858264BE}"/>
              </a:ext>
            </a:extLst>
          </p:cNvPr>
          <p:cNvSpPr txBox="1"/>
          <p:nvPr/>
        </p:nvSpPr>
        <p:spPr>
          <a:xfrm>
            <a:off x="1126067" y="211667"/>
            <a:ext cx="835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Ex7: </a:t>
            </a:r>
            <a:r>
              <a:rPr lang="en-IN" dirty="0"/>
              <a:t> Create the following  using HTML table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38302-DAC1-1C12-4FF5-CACBAE69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27" y="1031542"/>
            <a:ext cx="5044877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A4637-45AB-9AC6-589C-6A072D223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02B18-DDB8-1C58-F1BD-C7673550AA89}"/>
              </a:ext>
            </a:extLst>
          </p:cNvPr>
          <p:cNvSpPr txBox="1"/>
          <p:nvPr/>
        </p:nvSpPr>
        <p:spPr>
          <a:xfrm>
            <a:off x="1126067" y="211667"/>
            <a:ext cx="835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Ex8: </a:t>
            </a:r>
            <a:r>
              <a:rPr lang="en-IN" dirty="0"/>
              <a:t> Create the following  using HTML table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51093-42DD-882D-D627-00B53A45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49" y="2434504"/>
            <a:ext cx="5791702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6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56509-6569-FFD9-B4CA-6A771C5C8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6E3A7-344B-012D-AA74-7999745DEB71}"/>
              </a:ext>
            </a:extLst>
          </p:cNvPr>
          <p:cNvSpPr txBox="1"/>
          <p:nvPr/>
        </p:nvSpPr>
        <p:spPr>
          <a:xfrm>
            <a:off x="1126067" y="211667"/>
            <a:ext cx="835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Ex9: </a:t>
            </a:r>
            <a:r>
              <a:rPr lang="en-IN" dirty="0"/>
              <a:t> Create the following  using HTML table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50B13-FD48-5F68-D123-1277E83A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23" y="857998"/>
            <a:ext cx="2586210" cy="44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1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9E807-E328-94A9-F56E-131F81A6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66" y="1128797"/>
            <a:ext cx="7967529" cy="539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E012E3-2B2B-8306-833A-4ADE41E0064D}"/>
              </a:ext>
            </a:extLst>
          </p:cNvPr>
          <p:cNvSpPr txBox="1"/>
          <p:nvPr/>
        </p:nvSpPr>
        <p:spPr>
          <a:xfrm>
            <a:off x="1126067" y="211667"/>
            <a:ext cx="835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Ex10: </a:t>
            </a:r>
            <a:r>
              <a:rPr lang="en-IN" dirty="0"/>
              <a:t> Create the following  using HTML bootstrap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42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341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76</cp:revision>
  <dcterms:created xsi:type="dcterms:W3CDTF">2025-08-01T03:48:10Z</dcterms:created>
  <dcterms:modified xsi:type="dcterms:W3CDTF">2025-08-11T17:27:38Z</dcterms:modified>
</cp:coreProperties>
</file>