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64" r:id="rId7"/>
    <p:sldId id="270" r:id="rId8"/>
    <p:sldId id="271" r:id="rId9"/>
    <p:sldId id="27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7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9FD1-7B16-2C09-BF57-FEDD645C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DBCD0-A48C-39E6-221E-6A868E17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30AB-013C-F2AF-5666-79C0548E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38DE-318B-0817-3D2B-94773E56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F379-06D6-7A97-D730-F072A230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0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D95B-25E5-3095-586E-94E7E73C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6B754-BB8E-611D-78F0-41F6DFA0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471F-9FD9-609F-BF8B-61FBCA4F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02FF-EF30-0D29-F4B3-114A8F12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D687-0FCC-33E1-7591-0B2ED59D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7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232FF-F787-DD56-521D-C6047BE32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629E2-3D89-E24E-8A06-A564FB729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050D-9EAD-A601-9E7D-F09DBF0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6E65-5E1D-FF44-DAEC-EC2D58F3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DB40-FA28-B4F7-64D4-5795EBF9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3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7199-BB9F-C449-EB65-B66BBE8E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D5B5-FA18-912E-4A6E-FDEFEF87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B48D-03F6-6BD3-B2EE-6CDD8475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595E-8122-1519-B296-FD1E8DD1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6C73-241B-880D-0E83-A7202D72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1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5B6A-0C9B-1B93-AC5D-BE8A69A7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87E3-54BB-5AA9-6856-B4C6C7AA7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317C-7FFD-BC2B-5C3F-2C13CE7A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5931-050A-2997-FE66-F6EFC90E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56ED-E0F0-6B86-6FD0-1CAC9C98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1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7A29-4778-D208-D711-C1781F1B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D3D2-04F9-C9C2-4C23-C5724F0CF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8EA22-2D44-0BA1-036E-0E5249BAD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99824-8F80-B44F-0FFB-3861CDD6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6006-864D-41BD-EE5B-1AF4F6B5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DC13-C473-CA29-DCC3-CAC24998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3030-6ADB-5930-A545-8E0B8F1E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C7861-170F-77F2-723A-EDDAD57A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C4A24-F13F-B5D4-B986-CB07FBDB2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B4A99-47AB-FEB0-5670-65B20FE20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0FD6B-764D-D6D3-8158-11A579A1F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23661-B9BD-124B-1FAD-600C6721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28CFB-D15A-99D6-7EAA-5BD67F1D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947D9-1608-548C-A26E-370AA240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7595-6C00-1782-FF63-5E91515F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2C86B-2276-B664-F125-80580311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AC115-0D90-197F-DCC6-FF2F9DD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07AD7-1749-7B5B-F3F3-9E2B828A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6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BCB43-AEDB-9E46-36E2-B4395537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54042-B6DE-6B71-1112-A948F00C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A309D-436A-5DE7-258F-5232CBEB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316F-777A-9603-8B97-5C7F512E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4C07-3315-EB67-B0DB-4704D11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3AC8-B8B1-F12C-9F83-9544C0DC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F6C07-7AA6-6A50-1D33-341C2A0A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40AA-EAD6-D1A2-E4F3-7B62863C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8DEE9-AEBE-6125-7EF2-35405F48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4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FBF0-3CA9-0BC2-C2F6-C8AF7742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EBBE7-8640-8213-035B-4E448C32F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E1160-90B1-8004-4630-46DC67605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2EB2-F35B-35E0-B579-B40FC62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7866E-6DA8-E3C8-7A9B-8FA18B4D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25D05-88CA-BB07-4BD6-32357E2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0C3A8-D5A5-43FA-1E99-8BCB3D26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22CF0-D37F-C98A-02AF-D18EF4DD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B929-D9A3-28B4-92E5-927902205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2B8F-EC23-4B58-93AD-EC99312E0DB8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2AC-CA71-6DDE-6D99-E3F789219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E3A8-1546-2724-A30C-AC1C0C598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CE4C57-1DB6-AAA7-66D5-90E5F58A2F72}"/>
              </a:ext>
            </a:extLst>
          </p:cNvPr>
          <p:cNvSpPr/>
          <p:nvPr/>
        </p:nvSpPr>
        <p:spPr>
          <a:xfrm>
            <a:off x="1168400" y="711200"/>
            <a:ext cx="9093200" cy="50461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C28118-1A3D-F12E-1444-BF1225449F57}"/>
              </a:ext>
            </a:extLst>
          </p:cNvPr>
          <p:cNvSpPr/>
          <p:nvPr/>
        </p:nvSpPr>
        <p:spPr>
          <a:xfrm>
            <a:off x="1566332" y="931332"/>
            <a:ext cx="973667" cy="643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r>
              <a:rPr lang="en-IN" dirty="0">
                <a:solidFill>
                  <a:schemeClr val="tx1"/>
                </a:solidFill>
              </a:rPr>
              <a:t>1</a:t>
            </a:r>
            <a:r>
              <a:rPr lang="en-IN" dirty="0"/>
              <a:t>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1D517-AB80-1720-9654-91E80F8E6C63}"/>
              </a:ext>
            </a:extLst>
          </p:cNvPr>
          <p:cNvSpPr/>
          <p:nvPr/>
        </p:nvSpPr>
        <p:spPr>
          <a:xfrm>
            <a:off x="8678334" y="922866"/>
            <a:ext cx="973667" cy="643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12</a:t>
            </a:r>
            <a:r>
              <a:rPr lang="en-IN" dirty="0"/>
              <a:t>CV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426B3E-37CE-6B75-AE17-5FA58A93254D}"/>
              </a:ext>
            </a:extLst>
          </p:cNvPr>
          <p:cNvSpPr/>
          <p:nvPr/>
        </p:nvSpPr>
        <p:spPr>
          <a:xfrm>
            <a:off x="4301066" y="931332"/>
            <a:ext cx="973667" cy="643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CFEDC5-684C-7A2E-DE3F-B4761BD2AE20}"/>
              </a:ext>
            </a:extLst>
          </p:cNvPr>
          <p:cNvSpPr/>
          <p:nvPr/>
        </p:nvSpPr>
        <p:spPr>
          <a:xfrm>
            <a:off x="5401733" y="931332"/>
            <a:ext cx="973667" cy="643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C9DDE5-1C1A-EA52-5E61-5AD61C6563AF}"/>
              </a:ext>
            </a:extLst>
          </p:cNvPr>
          <p:cNvSpPr/>
          <p:nvPr/>
        </p:nvSpPr>
        <p:spPr>
          <a:xfrm>
            <a:off x="7603067" y="931332"/>
            <a:ext cx="973667" cy="643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927CA-19B2-58A0-62CB-09727999E818}"/>
              </a:ext>
            </a:extLst>
          </p:cNvPr>
          <p:cNvSpPr/>
          <p:nvPr/>
        </p:nvSpPr>
        <p:spPr>
          <a:xfrm>
            <a:off x="6477000" y="931332"/>
            <a:ext cx="973667" cy="643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19960E-BE22-9777-B292-82EA8DE167EE}"/>
              </a:ext>
            </a:extLst>
          </p:cNvPr>
          <p:cNvSpPr/>
          <p:nvPr/>
        </p:nvSpPr>
        <p:spPr>
          <a:xfrm>
            <a:off x="2789766" y="931332"/>
            <a:ext cx="973667" cy="643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AFD88B-D66D-A771-0133-DA2FA2A8EC6B}"/>
              </a:ext>
            </a:extLst>
          </p:cNvPr>
          <p:cNvSpPr/>
          <p:nvPr/>
        </p:nvSpPr>
        <p:spPr>
          <a:xfrm>
            <a:off x="1566332" y="2116665"/>
            <a:ext cx="1701801" cy="643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r>
              <a:rPr lang="en-IN" dirty="0">
                <a:solidFill>
                  <a:schemeClr val="tx1"/>
                </a:solidFill>
              </a:rPr>
              <a:t>4</a:t>
            </a:r>
            <a:r>
              <a:rPr lang="en-IN" dirty="0"/>
              <a:t>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506CBC-DD04-4361-C22F-758A1F874919}"/>
              </a:ext>
            </a:extLst>
          </p:cNvPr>
          <p:cNvSpPr/>
          <p:nvPr/>
        </p:nvSpPr>
        <p:spPr>
          <a:xfrm>
            <a:off x="3666066" y="2116665"/>
            <a:ext cx="6057902" cy="643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r>
              <a:rPr lang="en-IN" dirty="0">
                <a:solidFill>
                  <a:schemeClr val="tx1"/>
                </a:solidFill>
              </a:rPr>
              <a:t>8</a:t>
            </a:r>
            <a:r>
              <a:rPr lang="en-IN" dirty="0"/>
              <a:t>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6B045C-90CF-83E0-03C2-489C05ABCC60}"/>
              </a:ext>
            </a:extLst>
          </p:cNvPr>
          <p:cNvSpPr txBox="1"/>
          <p:nvPr/>
        </p:nvSpPr>
        <p:spPr>
          <a:xfrm>
            <a:off x="4080933" y="4394200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BOOTSTRAP GRID</a:t>
            </a:r>
          </a:p>
        </p:txBody>
      </p:sp>
    </p:spTree>
    <p:extLst>
      <p:ext uri="{BB962C8B-B14F-4D97-AF65-F5344CB8AC3E}">
        <p14:creationId xmlns:p14="http://schemas.microsoft.com/office/powerpoint/2010/main" val="19638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C32E7-9437-911D-D461-F1CAC2303483}"/>
              </a:ext>
            </a:extLst>
          </p:cNvPr>
          <p:cNvSpPr txBox="1"/>
          <p:nvPr/>
        </p:nvSpPr>
        <p:spPr>
          <a:xfrm>
            <a:off x="1507067" y="2602131"/>
            <a:ext cx="880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Break up to 11:15 AM</a:t>
            </a:r>
          </a:p>
        </p:txBody>
      </p:sp>
    </p:spTree>
    <p:extLst>
      <p:ext uri="{BB962C8B-B14F-4D97-AF65-F5344CB8AC3E}">
        <p14:creationId xmlns:p14="http://schemas.microsoft.com/office/powerpoint/2010/main" val="281801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D344C-3196-78C4-FEA0-7031C92E63F8}"/>
              </a:ext>
            </a:extLst>
          </p:cNvPr>
          <p:cNvSpPr txBox="1"/>
          <p:nvPr/>
        </p:nvSpPr>
        <p:spPr>
          <a:xfrm>
            <a:off x="829733" y="-32855"/>
            <a:ext cx="9745134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CSS -&gt; Cascading Style Sheet</a:t>
            </a:r>
          </a:p>
          <a:p>
            <a:endParaRPr lang="en-IN" sz="2800" b="1" dirty="0"/>
          </a:p>
          <a:p>
            <a:endParaRPr lang="en-IN" sz="2800" b="1" dirty="0"/>
          </a:p>
          <a:p>
            <a:pPr marL="514350" indent="-514350">
              <a:buAutoNum type="alphaLcParenR"/>
            </a:pPr>
            <a:r>
              <a:rPr lang="en-IN" sz="2800" b="1" dirty="0"/>
              <a:t>Inline</a:t>
            </a:r>
          </a:p>
          <a:p>
            <a:pPr marL="514350" indent="-514350">
              <a:buAutoNum type="alphaLcParenR"/>
            </a:pPr>
            <a:r>
              <a:rPr lang="en-IN" sz="2800" b="1" dirty="0"/>
              <a:t>Internal</a:t>
            </a:r>
          </a:p>
          <a:p>
            <a:pPr marL="514350" indent="-514350">
              <a:buAutoNum type="alphaLcParenR"/>
            </a:pPr>
            <a:r>
              <a:rPr lang="en-IN" sz="2800" b="1" dirty="0"/>
              <a:t>External file</a:t>
            </a:r>
          </a:p>
          <a:p>
            <a:pPr marL="514350" indent="-514350">
              <a:buAutoNum type="alphaLcParenR"/>
            </a:pPr>
            <a:endParaRPr lang="en-IN" sz="2800" b="1" dirty="0"/>
          </a:p>
          <a:p>
            <a:pPr marL="514350" indent="-514350">
              <a:buAutoNum type="alphaLcParenR"/>
            </a:pPr>
            <a:endParaRPr lang="en-IN" sz="2800" b="1" dirty="0"/>
          </a:p>
          <a:p>
            <a:r>
              <a:rPr lang="en-IN" sz="2800" b="1" dirty="0"/>
              <a:t>Selectors</a:t>
            </a:r>
          </a:p>
          <a:p>
            <a:endParaRPr lang="en-IN" sz="2800" b="1" dirty="0"/>
          </a:p>
          <a:p>
            <a:endParaRPr lang="en-IN" sz="2800" b="1" dirty="0"/>
          </a:p>
          <a:p>
            <a:r>
              <a:rPr lang="en-IN" sz="2800" dirty="0"/>
              <a:t>P</a:t>
            </a:r>
            <a:r>
              <a:rPr lang="en-IN" sz="2800" b="1" dirty="0"/>
              <a:t>{</a:t>
            </a:r>
          </a:p>
          <a:p>
            <a:endParaRPr lang="en-IN" sz="2800" b="1" dirty="0"/>
          </a:p>
          <a:p>
            <a:endParaRPr lang="en-IN" sz="2800" b="1" dirty="0"/>
          </a:p>
          <a:p>
            <a:r>
              <a:rPr lang="en-IN" sz="2800" b="1" dirty="0"/>
              <a:t>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C0D868-9DCB-EB14-17E4-782C623AED5B}"/>
              </a:ext>
            </a:extLst>
          </p:cNvPr>
          <p:cNvSpPr/>
          <p:nvPr/>
        </p:nvSpPr>
        <p:spPr>
          <a:xfrm>
            <a:off x="4961467" y="3014133"/>
            <a:ext cx="6045200" cy="2082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ED17A-622B-AEA8-84E1-336F58DE959B}"/>
              </a:ext>
            </a:extLst>
          </p:cNvPr>
          <p:cNvSpPr txBox="1"/>
          <p:nvPr/>
        </p:nvSpPr>
        <p:spPr>
          <a:xfrm>
            <a:off x="5215467" y="3191933"/>
            <a:ext cx="3801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selector { property: value }</a:t>
            </a:r>
          </a:p>
          <a:p>
            <a:endParaRPr lang="en-IN" dirty="0"/>
          </a:p>
          <a:p>
            <a:r>
              <a:rPr lang="en-IN" dirty="0"/>
              <a:t>p { </a:t>
            </a:r>
            <a:r>
              <a:rPr lang="en-IN" dirty="0" err="1"/>
              <a:t>color:red</a:t>
            </a:r>
            <a:r>
              <a:rPr lang="en-IN" dirty="0"/>
              <a:t> }</a:t>
            </a:r>
          </a:p>
          <a:p>
            <a:r>
              <a:rPr lang="en-IN" dirty="0"/>
              <a:t>H1{</a:t>
            </a:r>
            <a:r>
              <a:rPr lang="en-IN" dirty="0" err="1"/>
              <a:t>color:green</a:t>
            </a: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251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5E30D58-6716-8A17-6C9E-308B6B2A3C21}"/>
              </a:ext>
            </a:extLst>
          </p:cNvPr>
          <p:cNvSpPr/>
          <p:nvPr/>
        </p:nvSpPr>
        <p:spPr>
          <a:xfrm>
            <a:off x="4741333" y="778933"/>
            <a:ext cx="1227667" cy="8720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5E264C-769D-3F85-2CB3-85726B8E5CE3}"/>
              </a:ext>
            </a:extLst>
          </p:cNvPr>
          <p:cNvSpPr/>
          <p:nvPr/>
        </p:nvSpPr>
        <p:spPr>
          <a:xfrm>
            <a:off x="3124199" y="1828800"/>
            <a:ext cx="1227667" cy="8720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EEC502-43D8-EFD0-92D8-7F6EB181FB14}"/>
              </a:ext>
            </a:extLst>
          </p:cNvPr>
          <p:cNvSpPr/>
          <p:nvPr/>
        </p:nvSpPr>
        <p:spPr>
          <a:xfrm>
            <a:off x="5901266" y="1828800"/>
            <a:ext cx="1227667" cy="8720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Body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7B1D7A-F331-78A8-2ABF-68452438FE63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172078" y="1523289"/>
            <a:ext cx="749043" cy="433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46DEAA-6238-8430-58A7-94BBFA43C0BC}"/>
              </a:ext>
            </a:extLst>
          </p:cNvPr>
          <p:cNvCxnSpPr>
            <a:cxnSpLocks/>
          </p:cNvCxnSpPr>
          <p:nvPr/>
        </p:nvCxnSpPr>
        <p:spPr>
          <a:xfrm>
            <a:off x="5823079" y="1531756"/>
            <a:ext cx="291842" cy="433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66BC621-B507-F134-C338-584FE13D0836}"/>
              </a:ext>
            </a:extLst>
          </p:cNvPr>
          <p:cNvSpPr/>
          <p:nvPr/>
        </p:nvSpPr>
        <p:spPr>
          <a:xfrm>
            <a:off x="2709332" y="3208866"/>
            <a:ext cx="1227667" cy="8720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85DBBD-ACE4-8823-6E58-44DAF8DFD7D9}"/>
              </a:ext>
            </a:extLst>
          </p:cNvPr>
          <p:cNvSpPr/>
          <p:nvPr/>
        </p:nvSpPr>
        <p:spPr>
          <a:xfrm>
            <a:off x="4830236" y="3242732"/>
            <a:ext cx="1227667" cy="8720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51E1D5-97B3-EEF9-F860-A8E9CE483E99}"/>
              </a:ext>
            </a:extLst>
          </p:cNvPr>
          <p:cNvSpPr/>
          <p:nvPr/>
        </p:nvSpPr>
        <p:spPr>
          <a:xfrm>
            <a:off x="6447369" y="3208864"/>
            <a:ext cx="1227667" cy="8720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672E01-B9D0-D52C-D473-A838C9B4EA7C}"/>
              </a:ext>
            </a:extLst>
          </p:cNvPr>
          <p:cNvSpPr/>
          <p:nvPr/>
        </p:nvSpPr>
        <p:spPr>
          <a:xfrm>
            <a:off x="8437039" y="3208864"/>
            <a:ext cx="1227667" cy="8720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DF14E-444E-6A4E-ECE8-211020130500}"/>
              </a:ext>
            </a:extLst>
          </p:cNvPr>
          <p:cNvSpPr/>
          <p:nvPr/>
        </p:nvSpPr>
        <p:spPr>
          <a:xfrm>
            <a:off x="10185406" y="3208863"/>
            <a:ext cx="1227667" cy="8720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div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AF35DE-6B54-85FC-7F55-B568C4BD52DA}"/>
              </a:ext>
            </a:extLst>
          </p:cNvPr>
          <p:cNvCxnSpPr>
            <a:cxnSpLocks/>
            <a:stCxn id="4" idx="2"/>
            <a:endCxn id="10" idx="7"/>
          </p:cNvCxnSpPr>
          <p:nvPr/>
        </p:nvCxnSpPr>
        <p:spPr>
          <a:xfrm flipH="1">
            <a:off x="3757211" y="2264834"/>
            <a:ext cx="2144055" cy="107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C8315F-F019-1D29-B9C1-AF4DFC422D60}"/>
              </a:ext>
            </a:extLst>
          </p:cNvPr>
          <p:cNvCxnSpPr>
            <a:cxnSpLocks/>
          </p:cNvCxnSpPr>
          <p:nvPr/>
        </p:nvCxnSpPr>
        <p:spPr>
          <a:xfrm flipH="1">
            <a:off x="5685366" y="2417234"/>
            <a:ext cx="368300" cy="82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BE0CBE-5F02-2AF5-BB69-6CFCF9B69DA8}"/>
              </a:ext>
            </a:extLst>
          </p:cNvPr>
          <p:cNvCxnSpPr>
            <a:cxnSpLocks/>
          </p:cNvCxnSpPr>
          <p:nvPr/>
        </p:nvCxnSpPr>
        <p:spPr>
          <a:xfrm>
            <a:off x="6534278" y="2700867"/>
            <a:ext cx="327958" cy="5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7B77C2-EA61-FA92-2BAB-1E1ED2B46C5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897223" y="2546707"/>
            <a:ext cx="1719604" cy="78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A91FC1-9EA9-E618-8191-1BCD912EDC1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163920" y="2264833"/>
            <a:ext cx="3201274" cy="107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87BE7AA-219B-73A8-621B-EAF67C2E984E}"/>
              </a:ext>
            </a:extLst>
          </p:cNvPr>
          <p:cNvSpPr txBox="1"/>
          <p:nvPr/>
        </p:nvSpPr>
        <p:spPr>
          <a:xfrm>
            <a:off x="3757211" y="5063067"/>
            <a:ext cx="505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DOM -&gt; css1.html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BEE870-FE24-6F99-8632-0FA646A38E85}"/>
              </a:ext>
            </a:extLst>
          </p:cNvPr>
          <p:cNvSpPr txBox="1"/>
          <p:nvPr/>
        </p:nvSpPr>
        <p:spPr>
          <a:xfrm>
            <a:off x="3525371" y="5894401"/>
            <a:ext cx="505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Specificity</a:t>
            </a:r>
          </a:p>
        </p:txBody>
      </p:sp>
    </p:spTree>
    <p:extLst>
      <p:ext uri="{BB962C8B-B14F-4D97-AF65-F5344CB8AC3E}">
        <p14:creationId xmlns:p14="http://schemas.microsoft.com/office/powerpoint/2010/main" val="401928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7C81D3-C472-8A30-055C-0AF79D1A8305}"/>
              </a:ext>
            </a:extLst>
          </p:cNvPr>
          <p:cNvSpPr/>
          <p:nvPr/>
        </p:nvSpPr>
        <p:spPr>
          <a:xfrm>
            <a:off x="1930400" y="1024467"/>
            <a:ext cx="7459133" cy="48090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BBD808-5928-BEA6-44A6-4F41108EF4AE}"/>
              </a:ext>
            </a:extLst>
          </p:cNvPr>
          <p:cNvSpPr/>
          <p:nvPr/>
        </p:nvSpPr>
        <p:spPr>
          <a:xfrm>
            <a:off x="3445933" y="2573867"/>
            <a:ext cx="4241800" cy="855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71D1A-8F30-9E66-9427-27472E89B79D}"/>
              </a:ext>
            </a:extLst>
          </p:cNvPr>
          <p:cNvSpPr txBox="1"/>
          <p:nvPr/>
        </p:nvSpPr>
        <p:spPr>
          <a:xfrm>
            <a:off x="4622800" y="5325533"/>
            <a:ext cx="183726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363318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6711B-3171-FA9A-9438-6F78085DA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566F12-94B8-607D-EFFA-9F0C1FC51E08}"/>
              </a:ext>
            </a:extLst>
          </p:cNvPr>
          <p:cNvSpPr/>
          <p:nvPr/>
        </p:nvSpPr>
        <p:spPr>
          <a:xfrm>
            <a:off x="1930400" y="1024467"/>
            <a:ext cx="7459133" cy="48090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5FA989-1227-32EB-FED3-8CB4483ECDA9}"/>
              </a:ext>
            </a:extLst>
          </p:cNvPr>
          <p:cNvSpPr/>
          <p:nvPr/>
        </p:nvSpPr>
        <p:spPr>
          <a:xfrm>
            <a:off x="3445933" y="2573867"/>
            <a:ext cx="4538134" cy="11260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2B784-D099-627E-D6D1-338FF159D220}"/>
              </a:ext>
            </a:extLst>
          </p:cNvPr>
          <p:cNvSpPr txBox="1"/>
          <p:nvPr/>
        </p:nvSpPr>
        <p:spPr>
          <a:xfrm>
            <a:off x="4622800" y="5325533"/>
            <a:ext cx="183726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Paddding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16557-240F-154A-21B2-87B679893581}"/>
              </a:ext>
            </a:extLst>
          </p:cNvPr>
          <p:cNvSpPr/>
          <p:nvPr/>
        </p:nvSpPr>
        <p:spPr>
          <a:xfrm>
            <a:off x="4796366" y="2950633"/>
            <a:ext cx="1837267" cy="541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46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19B6-6848-CD87-EED5-4ED4F999B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0C4615-866F-0C09-5106-1C6660BF0AD5}"/>
              </a:ext>
            </a:extLst>
          </p:cNvPr>
          <p:cNvSpPr txBox="1"/>
          <p:nvPr/>
        </p:nvSpPr>
        <p:spPr>
          <a:xfrm>
            <a:off x="347133" y="177800"/>
            <a:ext cx="1172633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1 : Create a grid layout with Bootstrap that includes:</a:t>
            </a:r>
          </a:p>
          <a:p>
            <a:r>
              <a:rPr lang="en-US" dirty="0"/>
              <a:t>A header section that spans the full width of the container</a:t>
            </a:r>
          </a:p>
          <a:p>
            <a:r>
              <a:rPr lang="en-US" dirty="0"/>
              <a:t>A main section with two columns: one for content (8 columns wide) and one for a sidebar (4 columns wide)</a:t>
            </a:r>
          </a:p>
          <a:p>
            <a:r>
              <a:rPr lang="en-US" dirty="0"/>
              <a:t>A footer section that spans the full width of the container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Ex2: Create a paragraph and using inline </a:t>
            </a:r>
            <a:r>
              <a:rPr lang="en-US" dirty="0" err="1"/>
              <a:t>css</a:t>
            </a:r>
            <a:r>
              <a:rPr lang="en-US" dirty="0"/>
              <a:t> align the text to center , color is green and font-size 40px</a:t>
            </a:r>
          </a:p>
          <a:p>
            <a:endParaRPr lang="en-US" dirty="0"/>
          </a:p>
          <a:p>
            <a:r>
              <a:rPr lang="en-US" dirty="0"/>
              <a:t>Ex3: Modify the above code and apply the same </a:t>
            </a:r>
            <a:r>
              <a:rPr lang="en-US" dirty="0" err="1"/>
              <a:t>css</a:t>
            </a:r>
            <a:r>
              <a:rPr lang="en-US" dirty="0"/>
              <a:t> using internal style.</a:t>
            </a:r>
          </a:p>
          <a:p>
            <a:endParaRPr lang="en-US" dirty="0"/>
          </a:p>
          <a:p>
            <a:r>
              <a:rPr lang="en-US" dirty="0"/>
              <a:t>Ex4: Modify the above code and apply the same </a:t>
            </a:r>
            <a:r>
              <a:rPr lang="en-US" dirty="0" err="1"/>
              <a:t>css</a:t>
            </a:r>
            <a:r>
              <a:rPr lang="en-US" dirty="0"/>
              <a:t> using external </a:t>
            </a:r>
            <a:r>
              <a:rPr lang="en-US" dirty="0" err="1"/>
              <a:t>css</a:t>
            </a:r>
            <a:r>
              <a:rPr lang="en-US" dirty="0"/>
              <a:t> file.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Ex5 :   Create some html elements in a new html file. Using group , class, id, universal selectors apply different styles to them. Try to apply same properties and see how it is getting overridden.</a:t>
            </a:r>
          </a:p>
          <a:p>
            <a:endParaRPr lang="en-US" dirty="0"/>
          </a:p>
          <a:p>
            <a:r>
              <a:rPr lang="en-US" dirty="0"/>
              <a:t>Ex6: Create two div elements put them inside a container and using margin properties change their positions with respect to each other.</a:t>
            </a:r>
          </a:p>
          <a:p>
            <a:endParaRPr lang="en-US" dirty="0"/>
          </a:p>
          <a:p>
            <a:r>
              <a:rPr lang="en-US" dirty="0"/>
              <a:t>Ex7: Create one div element and put some text inside it and using margin change the position of the text.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66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F377D-F7D3-64D4-77C8-4FF2B3FC7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B6F969-5BB1-FCB4-4C2E-4051DAE8964F}"/>
              </a:ext>
            </a:extLst>
          </p:cNvPr>
          <p:cNvSpPr txBox="1"/>
          <p:nvPr/>
        </p:nvSpPr>
        <p:spPr>
          <a:xfrm>
            <a:off x="347133" y="177800"/>
            <a:ext cx="117263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8 : Create </a:t>
            </a:r>
            <a:r>
              <a:rPr lang="en-IN" dirty="0"/>
              <a:t> login page with CSS and </a:t>
            </a:r>
            <a:r>
              <a:rPr lang="en-IN" dirty="0" err="1"/>
              <a:t>BootStrap</a:t>
            </a:r>
            <a:r>
              <a:rPr lang="en-IN" dirty="0"/>
              <a:t> with all standard fields and forgot password and remember me option.</a:t>
            </a:r>
          </a:p>
          <a:p>
            <a:endParaRPr lang="en-IN" dirty="0"/>
          </a:p>
          <a:p>
            <a:r>
              <a:rPr lang="en-IN" dirty="0"/>
              <a:t>Ex 9 :Create a separate html page called typography.html  include bootstrap </a:t>
            </a:r>
            <a:r>
              <a:rPr lang="en-IN" dirty="0" err="1"/>
              <a:t>css</a:t>
            </a:r>
            <a:r>
              <a:rPr lang="en-IN" dirty="0"/>
              <a:t> links and use bootstrap  typography features. </a:t>
            </a:r>
          </a:p>
          <a:p>
            <a:endParaRPr lang="en-IN" dirty="0"/>
          </a:p>
          <a:p>
            <a:r>
              <a:rPr lang="en-IN" dirty="0"/>
              <a:t>Ex10:  Implement the following layout using flexbox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5017D-7FF0-61E5-4608-B6AC71A22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62" y="2082800"/>
            <a:ext cx="6898127" cy="43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56C3A0-4C5D-B5B6-AE33-3415F92E66B3}"/>
              </a:ext>
            </a:extLst>
          </p:cNvPr>
          <p:cNvSpPr txBox="1"/>
          <p:nvPr/>
        </p:nvSpPr>
        <p:spPr>
          <a:xfrm>
            <a:off x="533400" y="245533"/>
            <a:ext cx="1118446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Ex11 :Create an HTML structure for a blog post with the following elements:</a:t>
            </a:r>
          </a:p>
          <a:p>
            <a:r>
              <a:rPr lang="en-US" dirty="0"/>
              <a:t>Header with navigation menu (3-4 links)</a:t>
            </a:r>
          </a:p>
          <a:p>
            <a:r>
              <a:rPr lang="en-US" dirty="0"/>
              <a:t>A section with a background image, title, and meta information (author, date)</a:t>
            </a:r>
          </a:p>
          <a:p>
            <a:r>
              <a:rPr lang="en-US" dirty="0"/>
              <a:t>Main content area with:</a:t>
            </a:r>
          </a:p>
          <a:p>
            <a:r>
              <a:rPr lang="en-US" dirty="0"/>
              <a:t>Introduction paragraph</a:t>
            </a:r>
          </a:p>
          <a:p>
            <a:r>
              <a:rPr lang="en-US" dirty="0"/>
              <a:t>2-3 sections with headings, paragraphs, and images</a:t>
            </a:r>
          </a:p>
          <a:p>
            <a:r>
              <a:rPr lang="en-US" dirty="0"/>
              <a:t>Call-to-action (CTA) button</a:t>
            </a:r>
          </a:p>
          <a:p>
            <a:r>
              <a:rPr lang="en-US" dirty="0"/>
              <a:t>Sidebar with:</a:t>
            </a:r>
          </a:p>
          <a:p>
            <a:r>
              <a:rPr lang="en-US" dirty="0"/>
              <a:t>About author section with image, bio, and social media links</a:t>
            </a:r>
          </a:p>
          <a:p>
            <a:r>
              <a:rPr lang="en-US" dirty="0"/>
              <a:t>Recent posts section with 3-4 links</a:t>
            </a:r>
          </a:p>
          <a:p>
            <a:r>
              <a:rPr lang="en-US" dirty="0"/>
              <a:t>Footer with copyright information and social media links</a:t>
            </a:r>
          </a:p>
          <a:p>
            <a:r>
              <a:rPr lang="en-US" b="1" dirty="0"/>
              <a:t>Style the layout using CSS to achieve the following:</a:t>
            </a:r>
          </a:p>
          <a:p>
            <a:r>
              <a:rPr lang="en-US" dirty="0"/>
              <a:t>Responsive design that works on desktop, tablet, and mobile devices</a:t>
            </a:r>
          </a:p>
          <a:p>
            <a:r>
              <a:rPr lang="en-US" dirty="0"/>
              <a:t>Custom typography and font sizes</a:t>
            </a:r>
          </a:p>
          <a:p>
            <a:r>
              <a:rPr lang="en-US" dirty="0"/>
              <a:t>Consistent spacing and margins </a:t>
            </a:r>
          </a:p>
          <a:p>
            <a:r>
              <a:rPr lang="en-US" dirty="0"/>
              <a:t>CTA button with a hover effect</a:t>
            </a:r>
          </a:p>
          <a:p>
            <a:r>
              <a:rPr lang="en-US" dirty="0"/>
              <a:t>Use CSS Grid or Flexbox to create a responsive grid layout for the main content area and sidebar.</a:t>
            </a:r>
          </a:p>
          <a:p>
            <a:r>
              <a:rPr lang="en-US" dirty="0"/>
              <a:t>Add media queries to adjust the layout for different screen sizes.</a:t>
            </a:r>
          </a:p>
          <a:p>
            <a:r>
              <a:rPr lang="en-US" b="1" dirty="0"/>
              <a:t>Design Requirements:</a:t>
            </a:r>
          </a:p>
          <a:p>
            <a:r>
              <a:rPr lang="en-US" dirty="0"/>
              <a:t>Use a clean and minimalistic design</a:t>
            </a:r>
          </a:p>
          <a:p>
            <a:r>
              <a:rPr lang="en-US" dirty="0"/>
              <a:t>Choose a maximum of 3-4 colors for the design</a:t>
            </a:r>
          </a:p>
          <a:p>
            <a:r>
              <a:rPr lang="en-US" dirty="0"/>
              <a:t>Use a consistent font family throughout the design</a:t>
            </a:r>
          </a:p>
          <a:p>
            <a:r>
              <a:rPr lang="en-US" dirty="0"/>
              <a:t>Ensure adequate contrast between text and background colors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62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DB898-41A3-691D-A07F-4511B37CE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C80E25-4359-BA3B-DD6E-8EBC4A2BCF66}"/>
              </a:ext>
            </a:extLst>
          </p:cNvPr>
          <p:cNvSpPr txBox="1"/>
          <p:nvPr/>
        </p:nvSpPr>
        <p:spPr>
          <a:xfrm>
            <a:off x="533400" y="245533"/>
            <a:ext cx="11184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Ex12 : E-commerce Website:</a:t>
            </a:r>
          </a:p>
          <a:p>
            <a:r>
              <a:rPr lang="en-US" dirty="0"/>
              <a:t>Create a simple online store with product pages, shopping cart, and checkout</a:t>
            </a:r>
          </a:p>
          <a:p>
            <a:r>
              <a:rPr lang="en-US" dirty="0"/>
              <a:t>Include pages for Home, Products, About, and Contact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43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6143</TotalTime>
  <Words>535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K DAS</dc:creator>
  <cp:lastModifiedBy>JAYANTA DAS</cp:lastModifiedBy>
  <cp:revision>86</cp:revision>
  <dcterms:created xsi:type="dcterms:W3CDTF">2025-08-01T03:48:10Z</dcterms:created>
  <dcterms:modified xsi:type="dcterms:W3CDTF">2025-08-12T17:44:10Z</dcterms:modified>
</cp:coreProperties>
</file>