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Create an angular application . Remove the content of app.html and put a text in the html inside a div element.</a:t>
            </a:r>
          </a:p>
          <a:p>
            <a:r>
              <a:rPr lang="en-US" dirty="0"/>
              <a:t>Apply some styles to the div element through the </a:t>
            </a:r>
            <a:r>
              <a:rPr lang="en-US" dirty="0" err="1"/>
              <a:t>css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Ex2: Create a component called </a:t>
            </a:r>
            <a:r>
              <a:rPr lang="en-US" dirty="0" err="1"/>
              <a:t>secondcomp</a:t>
            </a:r>
            <a:r>
              <a:rPr lang="en-US" dirty="0"/>
              <a:t> using ng g c </a:t>
            </a:r>
            <a:r>
              <a:rPr lang="en-US" dirty="0" err="1"/>
              <a:t>secondcomp</a:t>
            </a:r>
            <a:r>
              <a:rPr lang="en-US" dirty="0"/>
              <a:t> command. Load that component inside the app component.</a:t>
            </a:r>
          </a:p>
          <a:p>
            <a:endParaRPr lang="en-US" dirty="0"/>
          </a:p>
          <a:p>
            <a:r>
              <a:rPr lang="en-US" dirty="0"/>
              <a:t>Ex3: Bootstrap the second component instead of the app component.</a:t>
            </a:r>
          </a:p>
          <a:p>
            <a:endParaRPr lang="en-US" dirty="0"/>
          </a:p>
          <a:p>
            <a:r>
              <a:rPr lang="en-US" dirty="0"/>
              <a:t>Ex4: Create a component called Login , use html bootstrap components to design the Login component. </a:t>
            </a:r>
            <a:r>
              <a:rPr lang="en-US" dirty="0" err="1"/>
              <a:t>Bootsrap</a:t>
            </a:r>
            <a:r>
              <a:rPr lang="en-US" dirty="0"/>
              <a:t> your application with the Login component.</a:t>
            </a:r>
          </a:p>
          <a:p>
            <a:endParaRPr lang="en-US" dirty="0"/>
          </a:p>
          <a:p>
            <a:r>
              <a:rPr lang="en-US" dirty="0"/>
              <a:t>Ex5: Modify the above code and install bootstrap locally and verify that your application is able to use bootstrap.</a:t>
            </a:r>
          </a:p>
          <a:p>
            <a:endParaRPr lang="en-US" dirty="0"/>
          </a:p>
          <a:p>
            <a:r>
              <a:rPr lang="en-US" dirty="0"/>
              <a:t>Ex6: Create anew component and instead of using </a:t>
            </a:r>
            <a:r>
              <a:rPr lang="en-US" dirty="0" err="1"/>
              <a:t>templateUrl</a:t>
            </a:r>
            <a:r>
              <a:rPr lang="en-US" dirty="0"/>
              <a:t> use template and add some html ,  bootstrap this new component and test the application.</a:t>
            </a:r>
          </a:p>
          <a:p>
            <a:endParaRPr lang="en-US" dirty="0"/>
          </a:p>
          <a:p>
            <a:r>
              <a:rPr lang="en-US" dirty="0"/>
              <a:t>Ex7: Create an angular application . In the </a:t>
            </a:r>
            <a:r>
              <a:rPr lang="en-US" dirty="0" err="1"/>
              <a:t>app.ts</a:t>
            </a:r>
            <a:r>
              <a:rPr lang="en-US" dirty="0"/>
              <a:t> declare a string variable and display the </a:t>
            </a:r>
          </a:p>
          <a:p>
            <a:r>
              <a:rPr lang="en-US" dirty="0"/>
              <a:t>content of that variable on the html file.</a:t>
            </a:r>
          </a:p>
          <a:p>
            <a:endParaRPr lang="en-US" dirty="0"/>
          </a:p>
          <a:p>
            <a:r>
              <a:rPr lang="en-US" dirty="0"/>
              <a:t>Ex8: Create a input textbox in the html file and using </a:t>
            </a:r>
            <a:r>
              <a:rPr lang="en-US" dirty="0" err="1"/>
              <a:t>ngModel</a:t>
            </a:r>
            <a:r>
              <a:rPr lang="en-US" dirty="0"/>
              <a:t> bind it to the same variable mentioned in Ex7.</a:t>
            </a:r>
          </a:p>
          <a:p>
            <a:endParaRPr lang="en-US" dirty="0"/>
          </a:p>
          <a:p>
            <a:r>
              <a:rPr lang="en-US" dirty="0"/>
              <a:t>Ex9: Add a button in the html file  and a button handler function in the </a:t>
            </a:r>
            <a:r>
              <a:rPr lang="en-US" dirty="0" err="1"/>
              <a:t>ts</a:t>
            </a:r>
            <a:r>
              <a:rPr lang="en-US" dirty="0"/>
              <a:t> file. Write code to print the data from the input textbox  on the console on click of the button.</a:t>
            </a:r>
            <a:r>
              <a:rPr lang="en-IN" dirty="0"/>
              <a:t>	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70CBD-2828-29C0-F0CA-C47F1B92EEBB}"/>
              </a:ext>
            </a:extLst>
          </p:cNvPr>
          <p:cNvSpPr txBox="1"/>
          <p:nvPr/>
        </p:nvSpPr>
        <p:spPr>
          <a:xfrm>
            <a:off x="768485" y="807396"/>
            <a:ext cx="1068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Directives: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Component Directives  -&gt; @Component</a:t>
            </a:r>
          </a:p>
          <a:p>
            <a:pPr marL="342900" indent="-342900">
              <a:buAutoNum type="arabicParenR"/>
            </a:pPr>
            <a:r>
              <a:rPr lang="en-US" dirty="0"/>
              <a:t>Structural Directives -&gt; @For/ *</a:t>
            </a:r>
            <a:r>
              <a:rPr lang="en-US" dirty="0" err="1"/>
              <a:t>ngFor</a:t>
            </a:r>
            <a:r>
              <a:rPr lang="en-US" dirty="0"/>
              <a:t> , @If /*</a:t>
            </a:r>
            <a:r>
              <a:rPr lang="en-US" dirty="0" err="1"/>
              <a:t>ngIf</a:t>
            </a:r>
            <a:r>
              <a:rPr lang="en-US" dirty="0"/>
              <a:t> , @Switch, *</a:t>
            </a:r>
            <a:r>
              <a:rPr lang="en-US" dirty="0" err="1"/>
              <a:t>ngSwitch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Attribute directives -&gt; </a:t>
            </a:r>
            <a:r>
              <a:rPr lang="en-US" dirty="0" err="1"/>
              <a:t>ngModel</a:t>
            </a:r>
            <a:r>
              <a:rPr lang="en-US" dirty="0"/>
              <a:t> , </a:t>
            </a:r>
            <a:r>
              <a:rPr lang="en-US" dirty="0" err="1"/>
              <a:t>ngClass</a:t>
            </a:r>
            <a:r>
              <a:rPr lang="en-US" dirty="0"/>
              <a:t>, </a:t>
            </a:r>
            <a:r>
              <a:rPr lang="en-US" dirty="0" err="1"/>
              <a:t>ngStyle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2592F6-09C8-A54F-BF2A-0D2B7B252B8F}"/>
              </a:ext>
            </a:extLst>
          </p:cNvPr>
          <p:cNvSpPr/>
          <p:nvPr/>
        </p:nvSpPr>
        <p:spPr>
          <a:xfrm>
            <a:off x="5262664" y="3025303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D77B75-B31D-E280-E593-1F354891208B}"/>
              </a:ext>
            </a:extLst>
          </p:cNvPr>
          <p:cNvSpPr/>
          <p:nvPr/>
        </p:nvSpPr>
        <p:spPr>
          <a:xfrm>
            <a:off x="5262664" y="4019280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CA11C2-897C-AA04-4708-9FFF011D6114}"/>
              </a:ext>
            </a:extLst>
          </p:cNvPr>
          <p:cNvSpPr/>
          <p:nvPr/>
        </p:nvSpPr>
        <p:spPr>
          <a:xfrm>
            <a:off x="3304162" y="4940165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7C984E-EBB1-968B-89CD-87A85B48B697}"/>
              </a:ext>
            </a:extLst>
          </p:cNvPr>
          <p:cNvSpPr/>
          <p:nvPr/>
        </p:nvSpPr>
        <p:spPr>
          <a:xfrm>
            <a:off x="4954622" y="4940165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C6172-4359-810D-6FE7-F3B47BBCCD4F}"/>
              </a:ext>
            </a:extLst>
          </p:cNvPr>
          <p:cNvSpPr/>
          <p:nvPr/>
        </p:nvSpPr>
        <p:spPr>
          <a:xfrm>
            <a:off x="6605082" y="4940165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E2C132-4869-BEB5-1B6F-1EFBC135F268}"/>
              </a:ext>
            </a:extLst>
          </p:cNvPr>
          <p:cNvSpPr/>
          <p:nvPr/>
        </p:nvSpPr>
        <p:spPr>
          <a:xfrm>
            <a:off x="8255542" y="4940165"/>
            <a:ext cx="1011676" cy="734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B903-A181-A98F-4C95-3C79E31C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44706-93D7-8E97-1575-6D77BCA730B5}"/>
              </a:ext>
            </a:extLst>
          </p:cNvPr>
          <p:cNvSpPr txBox="1"/>
          <p:nvPr/>
        </p:nvSpPr>
        <p:spPr>
          <a:xfrm>
            <a:off x="939799" y="313266"/>
            <a:ext cx="117263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10:  Create a list of names and in the html file  show the individual elements in an un ordered list using @For</a:t>
            </a:r>
          </a:p>
          <a:p>
            <a:endParaRPr lang="en-US" dirty="0"/>
          </a:p>
          <a:p>
            <a:r>
              <a:rPr lang="en-US" dirty="0"/>
              <a:t>Ex11: Create a component having a checkbox , on click of this checkbox show/hide some message.</a:t>
            </a:r>
          </a:p>
          <a:p>
            <a:endParaRPr lang="en-US" dirty="0"/>
          </a:p>
          <a:p>
            <a:r>
              <a:rPr lang="en-US" dirty="0"/>
              <a:t>Ex12: Create a list of </a:t>
            </a:r>
            <a:r>
              <a:rPr lang="en-US" dirty="0" err="1"/>
              <a:t>coutrynames</a:t>
            </a:r>
            <a:r>
              <a:rPr lang="en-US" dirty="0"/>
              <a:t> in the </a:t>
            </a:r>
            <a:r>
              <a:rPr lang="en-US" dirty="0" err="1"/>
              <a:t>ts</a:t>
            </a:r>
            <a:r>
              <a:rPr lang="en-US" dirty="0"/>
              <a:t> file, in html have a dropdown (initially empty) and a button with caption</a:t>
            </a:r>
          </a:p>
          <a:p>
            <a:r>
              <a:rPr lang="en-US" b="1" dirty="0"/>
              <a:t>Load</a:t>
            </a:r>
            <a:r>
              <a:rPr lang="en-US" dirty="0"/>
              <a:t>. When the load button is clicked the dropdown will be populated from the list.</a:t>
            </a:r>
          </a:p>
          <a:p>
            <a:endParaRPr lang="en-US" dirty="0"/>
          </a:p>
          <a:p>
            <a:r>
              <a:rPr lang="en-US" dirty="0"/>
              <a:t>Ex13: Create a dropdown with some colors , create a text , the color of the text will be changed to the selected color in the dropdown.</a:t>
            </a:r>
          </a:p>
          <a:p>
            <a:endParaRPr lang="en-US" dirty="0"/>
          </a:p>
          <a:p>
            <a:r>
              <a:rPr lang="en-US" dirty="0"/>
              <a:t>Ex14: Implement a search filter. Create </a:t>
            </a:r>
            <a:r>
              <a:rPr lang="en-US" dirty="0" err="1"/>
              <a:t>Listbox</a:t>
            </a:r>
            <a:r>
              <a:rPr lang="en-US" dirty="0"/>
              <a:t> showing some names, on top of the </a:t>
            </a:r>
            <a:r>
              <a:rPr lang="en-US" dirty="0" err="1"/>
              <a:t>listbox</a:t>
            </a:r>
            <a:r>
              <a:rPr lang="en-US" dirty="0"/>
              <a:t> there will be a textbox, as the user types some characters in the input text box the list will be filtered by the entered text. So if the list has got </a:t>
            </a:r>
            <a:r>
              <a:rPr lang="en-US" dirty="0" err="1"/>
              <a:t>jayanta</a:t>
            </a:r>
            <a:r>
              <a:rPr lang="en-US" dirty="0"/>
              <a:t> and Jayaram if the user types </a:t>
            </a:r>
            <a:r>
              <a:rPr lang="en-US" dirty="0" err="1"/>
              <a:t>jaya</a:t>
            </a:r>
            <a:r>
              <a:rPr lang="en-US" dirty="0"/>
              <a:t> both of the names will be there in the list box but if  the user types </a:t>
            </a:r>
            <a:r>
              <a:rPr lang="en-US" dirty="0" err="1"/>
              <a:t>jayan</a:t>
            </a:r>
            <a:r>
              <a:rPr lang="en-US" dirty="0"/>
              <a:t> only Jayanta will be displayed.  The list content will be changed as soon as user enters a character in the search field.</a:t>
            </a:r>
          </a:p>
          <a:p>
            <a:endParaRPr lang="en-US" dirty="0"/>
          </a:p>
          <a:p>
            <a:r>
              <a:rPr lang="en-US" dirty="0"/>
              <a:t>Ex15: Create a booklist showing image of the book, some text about the book and book title. Books should appear side by side (you may use flex grid) . Create a component called Home and in that component show 20 books , 5 books per row.</a:t>
            </a:r>
          </a:p>
          <a:p>
            <a:r>
              <a:rPr lang="en-US" dirty="0"/>
              <a:t>Include the Home component in the bootstrapped component.</a:t>
            </a:r>
          </a:p>
          <a:p>
            <a:r>
              <a:rPr lang="en-US" dirty="0"/>
              <a:t> 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404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86AE53-1CBB-6AC0-2B5D-1D0A4ECF8481}"/>
              </a:ext>
            </a:extLst>
          </p:cNvPr>
          <p:cNvSpPr txBox="1"/>
          <p:nvPr/>
        </p:nvSpPr>
        <p:spPr>
          <a:xfrm>
            <a:off x="601133" y="304800"/>
            <a:ext cx="106087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Angular</a:t>
            </a:r>
            <a:r>
              <a:rPr lang="en-US" dirty="0"/>
              <a:t> -&gt;  JavaScript framework for front end (UI) development.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 - &gt;Single Page Application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98E36-0576-E3DE-91CF-E9AB9C11DFB9}"/>
              </a:ext>
            </a:extLst>
          </p:cNvPr>
          <p:cNvSpPr/>
          <p:nvPr/>
        </p:nvSpPr>
        <p:spPr>
          <a:xfrm>
            <a:off x="1947333" y="2692400"/>
            <a:ext cx="2599267" cy="1540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D36E-1936-01EC-C2C0-2A3303F11184}"/>
              </a:ext>
            </a:extLst>
          </p:cNvPr>
          <p:cNvSpPr txBox="1"/>
          <p:nvPr/>
        </p:nvSpPr>
        <p:spPr>
          <a:xfrm>
            <a:off x="2879387" y="3229583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601BC-59CE-4680-5A3C-94E67CC5A476}"/>
              </a:ext>
            </a:extLst>
          </p:cNvPr>
          <p:cNvSpPr/>
          <p:nvPr/>
        </p:nvSpPr>
        <p:spPr>
          <a:xfrm>
            <a:off x="6000525" y="2658533"/>
            <a:ext cx="2599267" cy="1540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0CC-8BDC-FA0A-022F-CD53BDD45B8F}"/>
              </a:ext>
            </a:extLst>
          </p:cNvPr>
          <p:cNvSpPr txBox="1"/>
          <p:nvPr/>
        </p:nvSpPr>
        <p:spPr>
          <a:xfrm>
            <a:off x="6631022" y="3098578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FDD3E-0D12-B4B1-A1D2-31377662A45B}"/>
              </a:ext>
            </a:extLst>
          </p:cNvPr>
          <p:cNvCxnSpPr/>
          <p:nvPr/>
        </p:nvCxnSpPr>
        <p:spPr>
          <a:xfrm>
            <a:off x="4546600" y="3307404"/>
            <a:ext cx="145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B29F1-BB5A-EF53-AC77-F122C3353FF0}"/>
              </a:ext>
            </a:extLst>
          </p:cNvPr>
          <p:cNvSpPr/>
          <p:nvPr/>
        </p:nvSpPr>
        <p:spPr>
          <a:xfrm>
            <a:off x="8945033" y="2658532"/>
            <a:ext cx="2599267" cy="1540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4AF6A-450D-66EB-7A9B-8CA63A4AE45F}"/>
              </a:ext>
            </a:extLst>
          </p:cNvPr>
          <p:cNvSpPr txBox="1"/>
          <p:nvPr/>
        </p:nvSpPr>
        <p:spPr>
          <a:xfrm>
            <a:off x="9419978" y="3083806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38AE3-5518-5C74-957D-3AF53AB2CA08}"/>
              </a:ext>
            </a:extLst>
          </p:cNvPr>
          <p:cNvCxnSpPr>
            <a:cxnSpLocks/>
          </p:cNvCxnSpPr>
          <p:nvPr/>
        </p:nvCxnSpPr>
        <p:spPr>
          <a:xfrm>
            <a:off x="8599792" y="3245795"/>
            <a:ext cx="38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7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DBD5-DEE6-5FF8-08B7-C04F40A4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189C5-8439-FF10-F026-1D8434D4F1EE}"/>
              </a:ext>
            </a:extLst>
          </p:cNvPr>
          <p:cNvSpPr txBox="1"/>
          <p:nvPr/>
        </p:nvSpPr>
        <p:spPr>
          <a:xfrm>
            <a:off x="601133" y="304800"/>
            <a:ext cx="1060873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Angular</a:t>
            </a:r>
            <a:r>
              <a:rPr lang="en-US" dirty="0"/>
              <a:t> -&gt;  JavaScript framework for front end (UI) development.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 - &gt;Single Page Application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C3C4C-464D-C86B-802F-CC14CB08299D}"/>
              </a:ext>
            </a:extLst>
          </p:cNvPr>
          <p:cNvSpPr/>
          <p:nvPr/>
        </p:nvSpPr>
        <p:spPr>
          <a:xfrm>
            <a:off x="2044610" y="2311757"/>
            <a:ext cx="4148667" cy="2574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403BE-7A7E-3DD7-F8D9-867275B3A043}"/>
              </a:ext>
            </a:extLst>
          </p:cNvPr>
          <p:cNvSpPr txBox="1"/>
          <p:nvPr/>
        </p:nvSpPr>
        <p:spPr>
          <a:xfrm>
            <a:off x="5298332" y="2412459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Cart(3)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BB32-8E3C-958B-101B-BA848E113766}"/>
              </a:ext>
            </a:extLst>
          </p:cNvPr>
          <p:cNvSpPr txBox="1"/>
          <p:nvPr/>
        </p:nvSpPr>
        <p:spPr>
          <a:xfrm>
            <a:off x="2329054" y="2781791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533CA-BB19-4A0F-95D2-E71FFD77576D}"/>
              </a:ext>
            </a:extLst>
          </p:cNvPr>
          <p:cNvSpPr txBox="1"/>
          <p:nvPr/>
        </p:nvSpPr>
        <p:spPr>
          <a:xfrm>
            <a:off x="3508443" y="2781312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88FF8-010B-8D85-E316-6FCEEF3EDEC6}"/>
              </a:ext>
            </a:extLst>
          </p:cNvPr>
          <p:cNvSpPr txBox="1"/>
          <p:nvPr/>
        </p:nvSpPr>
        <p:spPr>
          <a:xfrm>
            <a:off x="4687831" y="2780833"/>
            <a:ext cx="17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+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8EEC9A-C325-0014-42E8-75DF30275B0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93277" y="2542985"/>
            <a:ext cx="2065506" cy="4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C2887BF-3F21-3A01-E5BF-7993B99B5E99}"/>
              </a:ext>
            </a:extLst>
          </p:cNvPr>
          <p:cNvSpPr/>
          <p:nvPr/>
        </p:nvSpPr>
        <p:spPr>
          <a:xfrm>
            <a:off x="8258783" y="1935804"/>
            <a:ext cx="1472659" cy="1214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5A5FA-0857-455B-8292-7A59C7107DCE}"/>
              </a:ext>
            </a:extLst>
          </p:cNvPr>
          <p:cNvCxnSpPr>
            <a:cxnSpLocks/>
          </p:cNvCxnSpPr>
          <p:nvPr/>
        </p:nvCxnSpPr>
        <p:spPr>
          <a:xfrm flipH="1">
            <a:off x="6193276" y="2965499"/>
            <a:ext cx="265889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5FFAC0-B358-A356-55A3-AD62F72B4718}"/>
              </a:ext>
            </a:extLst>
          </p:cNvPr>
          <p:cNvSpPr txBox="1"/>
          <p:nvPr/>
        </p:nvSpPr>
        <p:spPr>
          <a:xfrm>
            <a:off x="3223998" y="5262664"/>
            <a:ext cx="6289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Extra data transfer </a:t>
            </a:r>
          </a:p>
          <a:p>
            <a:pPr marL="342900" indent="-342900">
              <a:buAutoNum type="arabicPeriod"/>
            </a:pPr>
            <a:r>
              <a:rPr lang="en-US" dirty="0"/>
              <a:t>Page has to be reconstructed and redrawn ( re rendered) again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These will lead to performance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1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6D0AA6-0864-4577-20A3-6F2E6B7FA86A}"/>
              </a:ext>
            </a:extLst>
          </p:cNvPr>
          <p:cNvSpPr/>
          <p:nvPr/>
        </p:nvSpPr>
        <p:spPr>
          <a:xfrm>
            <a:off x="2217906" y="875489"/>
            <a:ext cx="8570068" cy="52042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BF127-460A-E178-2878-7F3792D82877}"/>
              </a:ext>
            </a:extLst>
          </p:cNvPr>
          <p:cNvSpPr/>
          <p:nvPr/>
        </p:nvSpPr>
        <p:spPr>
          <a:xfrm>
            <a:off x="8861898" y="1138136"/>
            <a:ext cx="1741251" cy="63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F3AC9-66CF-2D38-D857-4A1DD1A12528}"/>
              </a:ext>
            </a:extLst>
          </p:cNvPr>
          <p:cNvSpPr/>
          <p:nvPr/>
        </p:nvSpPr>
        <p:spPr>
          <a:xfrm>
            <a:off x="2509736" y="2042809"/>
            <a:ext cx="1293779" cy="651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91B7B3-7133-5BD8-D842-AA1FBA88C37E}"/>
              </a:ext>
            </a:extLst>
          </p:cNvPr>
          <p:cNvSpPr/>
          <p:nvPr/>
        </p:nvSpPr>
        <p:spPr>
          <a:xfrm>
            <a:off x="4247745" y="2042808"/>
            <a:ext cx="1293779" cy="651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6C7BB-6EF5-1CBE-5895-73F0AE8EB94C}"/>
              </a:ext>
            </a:extLst>
          </p:cNvPr>
          <p:cNvSpPr/>
          <p:nvPr/>
        </p:nvSpPr>
        <p:spPr>
          <a:xfrm>
            <a:off x="5958192" y="2042808"/>
            <a:ext cx="1293779" cy="651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5E76F-3842-6792-1A14-94BB00824608}"/>
              </a:ext>
            </a:extLst>
          </p:cNvPr>
          <p:cNvSpPr/>
          <p:nvPr/>
        </p:nvSpPr>
        <p:spPr>
          <a:xfrm>
            <a:off x="7571363" y="2042808"/>
            <a:ext cx="1293779" cy="651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48B1-9335-47D9-2A6E-AD480FB229E9}"/>
              </a:ext>
            </a:extLst>
          </p:cNvPr>
          <p:cNvSpPr/>
          <p:nvPr/>
        </p:nvSpPr>
        <p:spPr>
          <a:xfrm>
            <a:off x="6271098" y="1047344"/>
            <a:ext cx="1741251" cy="63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11593-25E6-53A3-2883-CEBD6954CBE7}"/>
              </a:ext>
            </a:extLst>
          </p:cNvPr>
          <p:cNvSpPr txBox="1"/>
          <p:nvPr/>
        </p:nvSpPr>
        <p:spPr>
          <a:xfrm>
            <a:off x="6271098" y="5077838"/>
            <a:ext cx="29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9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191B4A-6F55-6A3A-9FC7-AEDE6E3CB6E7}"/>
              </a:ext>
            </a:extLst>
          </p:cNvPr>
          <p:cNvSpPr/>
          <p:nvPr/>
        </p:nvSpPr>
        <p:spPr>
          <a:xfrm>
            <a:off x="2091448" y="1413932"/>
            <a:ext cx="5139085" cy="3395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D445CF-3A1D-B37F-1250-4E3EF55E8B47}"/>
              </a:ext>
            </a:extLst>
          </p:cNvPr>
          <p:cNvSpPr/>
          <p:nvPr/>
        </p:nvSpPr>
        <p:spPr>
          <a:xfrm>
            <a:off x="3327490" y="2175933"/>
            <a:ext cx="2768510" cy="1583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A0FC5-C4DF-456B-2B37-9FE705044A76}"/>
              </a:ext>
            </a:extLst>
          </p:cNvPr>
          <p:cNvCxnSpPr/>
          <p:nvPr/>
        </p:nvCxnSpPr>
        <p:spPr>
          <a:xfrm>
            <a:off x="6096000" y="2480733"/>
            <a:ext cx="1786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18E65B-541F-F027-BD92-BFC87E2F8A18}"/>
              </a:ext>
            </a:extLst>
          </p:cNvPr>
          <p:cNvSpPr txBox="1"/>
          <p:nvPr/>
        </p:nvSpPr>
        <p:spPr>
          <a:xfrm>
            <a:off x="7856977" y="2296067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dashboard.html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A63FF-7509-B368-9738-A659C9A9054A}"/>
              </a:ext>
            </a:extLst>
          </p:cNvPr>
          <p:cNvSpPr txBox="1"/>
          <p:nvPr/>
        </p:nvSpPr>
        <p:spPr>
          <a:xfrm>
            <a:off x="7882467" y="317820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dashboard.ts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A9D8C8-EB70-B412-3587-F61D4C584BE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35223" y="3362869"/>
            <a:ext cx="1947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D6133-619A-A834-4DA3-983354909B28}"/>
              </a:ext>
            </a:extLst>
          </p:cNvPr>
          <p:cNvSpPr txBox="1"/>
          <p:nvPr/>
        </p:nvSpPr>
        <p:spPr>
          <a:xfrm>
            <a:off x="7856977" y="4104503"/>
            <a:ext cx="201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dashboard.css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C32AD-6778-227D-B53C-95680D30B2B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3759198"/>
            <a:ext cx="1760977" cy="52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2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090D5-1AD0-9847-6EFE-A63E0DE464AA}"/>
              </a:ext>
            </a:extLst>
          </p:cNvPr>
          <p:cNvSpPr/>
          <p:nvPr/>
        </p:nvSpPr>
        <p:spPr>
          <a:xfrm>
            <a:off x="2277533" y="1024467"/>
            <a:ext cx="7518400" cy="49445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FAF3FA-0377-95E6-5EC5-B4CB2E311B56}"/>
              </a:ext>
            </a:extLst>
          </p:cNvPr>
          <p:cNvSpPr/>
          <p:nvPr/>
        </p:nvSpPr>
        <p:spPr>
          <a:xfrm>
            <a:off x="3708400" y="2167467"/>
            <a:ext cx="4665133" cy="2573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38881-2C2E-54AE-9DE3-28095B889EA8}"/>
              </a:ext>
            </a:extLst>
          </p:cNvPr>
          <p:cNvSpPr txBox="1"/>
          <p:nvPr/>
        </p:nvSpPr>
        <p:spPr>
          <a:xfrm>
            <a:off x="5291667" y="2328333"/>
            <a:ext cx="197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App-root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FC236-A0F2-D4DC-19A8-3F4AD67297AB}"/>
              </a:ext>
            </a:extLst>
          </p:cNvPr>
          <p:cNvSpPr/>
          <p:nvPr/>
        </p:nvSpPr>
        <p:spPr>
          <a:xfrm>
            <a:off x="5063067" y="3132667"/>
            <a:ext cx="2387600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Second-comp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7C894-7CD3-E039-7A48-E4B84F0B2DBD}"/>
              </a:ext>
            </a:extLst>
          </p:cNvPr>
          <p:cNvSpPr txBox="1"/>
          <p:nvPr/>
        </p:nvSpPr>
        <p:spPr>
          <a:xfrm>
            <a:off x="5435600" y="5466266"/>
            <a:ext cx="298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74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0BBA42-E75B-1DFD-073F-BE8829B1FEDC}"/>
              </a:ext>
            </a:extLst>
          </p:cNvPr>
          <p:cNvSpPr/>
          <p:nvPr/>
        </p:nvSpPr>
        <p:spPr>
          <a:xfrm>
            <a:off x="5969000" y="1786467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4E840-0985-F65D-4149-059BE324668E}"/>
              </a:ext>
            </a:extLst>
          </p:cNvPr>
          <p:cNvSpPr/>
          <p:nvPr/>
        </p:nvSpPr>
        <p:spPr>
          <a:xfrm>
            <a:off x="2552701" y="1786466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24A3E-FD7D-77CA-9A6F-F7FE44BA3C30}"/>
              </a:ext>
            </a:extLst>
          </p:cNvPr>
          <p:cNvSpPr/>
          <p:nvPr/>
        </p:nvSpPr>
        <p:spPr>
          <a:xfrm>
            <a:off x="2552700" y="3759199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CE2C7-5A69-CEAB-F319-DF55829551E9}"/>
              </a:ext>
            </a:extLst>
          </p:cNvPr>
          <p:cNvSpPr/>
          <p:nvPr/>
        </p:nvSpPr>
        <p:spPr>
          <a:xfrm>
            <a:off x="1193800" y="728133"/>
            <a:ext cx="8187267" cy="50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B6357-E6E2-901B-FC0B-D29AF7EFA7FF}"/>
              </a:ext>
            </a:extLst>
          </p:cNvPr>
          <p:cNvSpPr txBox="1"/>
          <p:nvPr/>
        </p:nvSpPr>
        <p:spPr>
          <a:xfrm>
            <a:off x="4873559" y="5311303"/>
            <a:ext cx="35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BAA6BD-AD52-3C79-6415-35D64F319022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779434" y="2391833"/>
            <a:ext cx="1189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B1A5EA-A991-2360-FD5B-1DD7650C6FB0}"/>
              </a:ext>
            </a:extLst>
          </p:cNvPr>
          <p:cNvSpPr txBox="1"/>
          <p:nvPr/>
        </p:nvSpPr>
        <p:spPr>
          <a:xfrm>
            <a:off x="4821768" y="1886536"/>
            <a:ext cx="13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7CF13-1C5F-0B4D-B2FC-B853B4804859}"/>
              </a:ext>
            </a:extLst>
          </p:cNvPr>
          <p:cNvCxnSpPr>
            <a:cxnSpLocks/>
          </p:cNvCxnSpPr>
          <p:nvPr/>
        </p:nvCxnSpPr>
        <p:spPr>
          <a:xfrm flipV="1">
            <a:off x="4610821" y="2939550"/>
            <a:ext cx="1358179" cy="111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9EE869-2301-35F9-12B3-09EBE94145DA}"/>
              </a:ext>
            </a:extLst>
          </p:cNvPr>
          <p:cNvSpPr txBox="1"/>
          <p:nvPr/>
        </p:nvSpPr>
        <p:spPr>
          <a:xfrm>
            <a:off x="4617398" y="2861235"/>
            <a:ext cx="16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interpolation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C946D-3534-F5CC-CE84-42DCAF02E58D}"/>
              </a:ext>
            </a:extLst>
          </p:cNvPr>
          <p:cNvSpPr txBox="1"/>
          <p:nvPr/>
        </p:nvSpPr>
        <p:spPr>
          <a:xfrm>
            <a:off x="5969000" y="6070060"/>
            <a:ext cx="296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rendering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46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53C08-D2A3-3A14-C20A-1F1C5A56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6AA5F-5AFB-C985-AEB1-240E47707081}"/>
              </a:ext>
            </a:extLst>
          </p:cNvPr>
          <p:cNvSpPr/>
          <p:nvPr/>
        </p:nvSpPr>
        <p:spPr>
          <a:xfrm>
            <a:off x="5969000" y="1786467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3410D-7465-FD3E-1E2F-65D0AC554DA8}"/>
              </a:ext>
            </a:extLst>
          </p:cNvPr>
          <p:cNvSpPr/>
          <p:nvPr/>
        </p:nvSpPr>
        <p:spPr>
          <a:xfrm>
            <a:off x="2552701" y="1786466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28420-F91B-9FFD-1986-7FBD6AE944AD}"/>
              </a:ext>
            </a:extLst>
          </p:cNvPr>
          <p:cNvSpPr/>
          <p:nvPr/>
        </p:nvSpPr>
        <p:spPr>
          <a:xfrm>
            <a:off x="2552700" y="3759199"/>
            <a:ext cx="2226733" cy="12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36379-CF0F-C1BC-1974-F8DE0AE562D0}"/>
              </a:ext>
            </a:extLst>
          </p:cNvPr>
          <p:cNvSpPr/>
          <p:nvPr/>
        </p:nvSpPr>
        <p:spPr>
          <a:xfrm>
            <a:off x="1193800" y="728133"/>
            <a:ext cx="8187267" cy="50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284F1-47CA-ADED-0B06-6347B83AE4CC}"/>
              </a:ext>
            </a:extLst>
          </p:cNvPr>
          <p:cNvSpPr txBox="1"/>
          <p:nvPr/>
        </p:nvSpPr>
        <p:spPr>
          <a:xfrm>
            <a:off x="4873559" y="5311303"/>
            <a:ext cx="35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FF6FCA-D16B-1CF3-A127-CEFB95CF240D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779434" y="2391833"/>
            <a:ext cx="1189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F1C272-A966-FF5F-43AA-D6EB3250AAE2}"/>
              </a:ext>
            </a:extLst>
          </p:cNvPr>
          <p:cNvSpPr txBox="1"/>
          <p:nvPr/>
        </p:nvSpPr>
        <p:spPr>
          <a:xfrm>
            <a:off x="4821768" y="1886536"/>
            <a:ext cx="13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way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7E293C-B760-9FEC-917A-8EB420C3E0DE}"/>
              </a:ext>
            </a:extLst>
          </p:cNvPr>
          <p:cNvCxnSpPr>
            <a:cxnSpLocks/>
          </p:cNvCxnSpPr>
          <p:nvPr/>
        </p:nvCxnSpPr>
        <p:spPr>
          <a:xfrm flipH="1">
            <a:off x="4779433" y="2732573"/>
            <a:ext cx="127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E15BE-62A3-F332-FB97-DED9909B71D3}"/>
              </a:ext>
            </a:extLst>
          </p:cNvPr>
          <p:cNvCxnSpPr>
            <a:cxnSpLocks/>
          </p:cNvCxnSpPr>
          <p:nvPr/>
        </p:nvCxnSpPr>
        <p:spPr>
          <a:xfrm flipV="1">
            <a:off x="4779433" y="2939550"/>
            <a:ext cx="1189567" cy="109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669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129</cp:revision>
  <dcterms:created xsi:type="dcterms:W3CDTF">2025-08-01T03:48:10Z</dcterms:created>
  <dcterms:modified xsi:type="dcterms:W3CDTF">2025-08-18T12:23:19Z</dcterms:modified>
</cp:coreProperties>
</file>