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601B8-9B06-19DF-E032-FD7DA1D48151}"/>
              </a:ext>
            </a:extLst>
          </p:cNvPr>
          <p:cNvSpPr/>
          <p:nvPr/>
        </p:nvSpPr>
        <p:spPr>
          <a:xfrm>
            <a:off x="2184400" y="1278467"/>
            <a:ext cx="1794933" cy="140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</a:t>
            </a:r>
            <a:r>
              <a:rPr lang="en-IN" dirty="0">
                <a:solidFill>
                  <a:srgbClr val="FFFF00"/>
                </a:solidFill>
              </a:rPr>
              <a:t>(Parent)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63F77-1FD3-033A-AE06-556062C62D99}"/>
              </a:ext>
            </a:extLst>
          </p:cNvPr>
          <p:cNvSpPr/>
          <p:nvPr/>
        </p:nvSpPr>
        <p:spPr>
          <a:xfrm>
            <a:off x="6739466" y="1278467"/>
            <a:ext cx="1794933" cy="140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</a:t>
            </a:r>
            <a:r>
              <a:rPr lang="en-IN" dirty="0">
                <a:solidFill>
                  <a:srgbClr val="FFFF00"/>
                </a:solidFill>
              </a:rPr>
              <a:t>(Child)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F83FB4-3303-39FC-C790-8BDC97EAB515}"/>
              </a:ext>
            </a:extLst>
          </p:cNvPr>
          <p:cNvCxnSpPr>
            <a:stCxn id="2" idx="3"/>
          </p:cNvCxnSpPr>
          <p:nvPr/>
        </p:nvCxnSpPr>
        <p:spPr>
          <a:xfrm>
            <a:off x="3979333" y="1981200"/>
            <a:ext cx="2658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466FB1-553C-1198-E451-3277FA711623}"/>
              </a:ext>
            </a:extLst>
          </p:cNvPr>
          <p:cNvSpPr txBox="1"/>
          <p:nvPr/>
        </p:nvSpPr>
        <p:spPr>
          <a:xfrm>
            <a:off x="4500035" y="15298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B36B33-1797-7A83-6B37-02CB3329AACC}"/>
              </a:ext>
            </a:extLst>
          </p:cNvPr>
          <p:cNvCxnSpPr>
            <a:cxnSpLocks/>
          </p:cNvCxnSpPr>
          <p:nvPr/>
        </p:nvCxnSpPr>
        <p:spPr>
          <a:xfrm flipH="1">
            <a:off x="3979333" y="2489200"/>
            <a:ext cx="276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29420F-A595-53E9-CA6F-AE3E86673224}"/>
              </a:ext>
            </a:extLst>
          </p:cNvPr>
          <p:cNvSpPr txBox="1"/>
          <p:nvPr/>
        </p:nvSpPr>
        <p:spPr>
          <a:xfrm>
            <a:off x="4406899" y="21325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8C38B9-334D-3FCC-63BE-9E75F45E1921}"/>
              </a:ext>
            </a:extLst>
          </p:cNvPr>
          <p:cNvSpPr/>
          <p:nvPr/>
        </p:nvSpPr>
        <p:spPr>
          <a:xfrm>
            <a:off x="2480733" y="3287770"/>
            <a:ext cx="7408334" cy="33273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5AF26-7E2B-18C0-3E7C-EA3CB7AAED2A}"/>
              </a:ext>
            </a:extLst>
          </p:cNvPr>
          <p:cNvSpPr txBox="1"/>
          <p:nvPr/>
        </p:nvSpPr>
        <p:spPr>
          <a:xfrm>
            <a:off x="4727643" y="6138153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D0CCDF-93EA-E572-B12E-EA60ADF842E2}"/>
              </a:ext>
            </a:extLst>
          </p:cNvPr>
          <p:cNvSpPr/>
          <p:nvPr/>
        </p:nvSpPr>
        <p:spPr>
          <a:xfrm>
            <a:off x="3106051" y="3549356"/>
            <a:ext cx="1794933" cy="140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</a:t>
            </a:r>
            <a:r>
              <a:rPr lang="en-IN" dirty="0">
                <a:solidFill>
                  <a:srgbClr val="FFFF00"/>
                </a:solidFill>
              </a:rPr>
              <a:t>(Child)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7C808-84B7-6253-B4E2-6E9F884787A8}"/>
              </a:ext>
            </a:extLst>
          </p:cNvPr>
          <p:cNvSpPr/>
          <p:nvPr/>
        </p:nvSpPr>
        <p:spPr>
          <a:xfrm>
            <a:off x="5210242" y="3623705"/>
            <a:ext cx="1794933" cy="140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</a:t>
            </a:r>
            <a:r>
              <a:rPr lang="en-IN" dirty="0">
                <a:solidFill>
                  <a:srgbClr val="FFFF00"/>
                </a:solidFill>
              </a:rPr>
              <a:t>(Child)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C1DCF-E999-FE8E-8476-9B82DA029CDE}"/>
              </a:ext>
            </a:extLst>
          </p:cNvPr>
          <p:cNvSpPr/>
          <p:nvPr/>
        </p:nvSpPr>
        <p:spPr>
          <a:xfrm>
            <a:off x="7321235" y="3509580"/>
            <a:ext cx="1794933" cy="140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</a:t>
            </a:r>
            <a:r>
              <a:rPr lang="en-IN" dirty="0">
                <a:solidFill>
                  <a:srgbClr val="FFFF00"/>
                </a:solidFill>
              </a:rPr>
              <a:t>(Child)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EA4C19-7FFD-E234-B85D-9053F15CBE5C}"/>
              </a:ext>
            </a:extLst>
          </p:cNvPr>
          <p:cNvSpPr/>
          <p:nvPr/>
        </p:nvSpPr>
        <p:spPr>
          <a:xfrm>
            <a:off x="7321235" y="5136855"/>
            <a:ext cx="1794933" cy="140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</a:t>
            </a:r>
            <a:r>
              <a:rPr lang="en-IN" dirty="0">
                <a:solidFill>
                  <a:srgbClr val="FFFF00"/>
                </a:solidFill>
              </a:rPr>
              <a:t>(Child)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A61CC3-D161-FB99-4DC0-16FB5624A57F}"/>
              </a:ext>
            </a:extLst>
          </p:cNvPr>
          <p:cNvSpPr/>
          <p:nvPr/>
        </p:nvSpPr>
        <p:spPr>
          <a:xfrm>
            <a:off x="5472710" y="5136855"/>
            <a:ext cx="1794933" cy="140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</a:t>
            </a:r>
            <a:r>
              <a:rPr lang="en-IN" dirty="0">
                <a:solidFill>
                  <a:srgbClr val="FFFF00"/>
                </a:solidFill>
              </a:rPr>
              <a:t>(Child)</a:t>
            </a:r>
          </a:p>
        </p:txBody>
      </p:sp>
    </p:spTree>
    <p:extLst>
      <p:ext uri="{BB962C8B-B14F-4D97-AF65-F5344CB8AC3E}">
        <p14:creationId xmlns:p14="http://schemas.microsoft.com/office/powerpoint/2010/main" val="263307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19B6-6848-CD87-EED5-4ED4F999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C4615-866F-0C09-5106-1C6660BF0AD5}"/>
              </a:ext>
            </a:extLst>
          </p:cNvPr>
          <p:cNvSpPr txBox="1"/>
          <p:nvPr/>
        </p:nvSpPr>
        <p:spPr>
          <a:xfrm>
            <a:off x="939799" y="313266"/>
            <a:ext cx="117263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   Create  a fresh angular application. Create a component called Home and create another component called </a:t>
            </a:r>
            <a:r>
              <a:rPr lang="en-US" dirty="0" err="1"/>
              <a:t>DisplayList</a:t>
            </a:r>
            <a:r>
              <a:rPr lang="en-US" dirty="0"/>
              <a:t>. In the </a:t>
            </a:r>
            <a:r>
              <a:rPr lang="en-US" dirty="0" err="1"/>
              <a:t>DisplayList</a:t>
            </a:r>
            <a:r>
              <a:rPr lang="en-US" dirty="0"/>
              <a:t> component using card (bootstrap) display some fruit withs images  and descriptions. </a:t>
            </a:r>
          </a:p>
          <a:p>
            <a:r>
              <a:rPr lang="en-US" dirty="0"/>
              <a:t>Embed </a:t>
            </a:r>
            <a:r>
              <a:rPr lang="en-US" dirty="0" err="1"/>
              <a:t>DisplayList</a:t>
            </a:r>
            <a:r>
              <a:rPr lang="en-US" dirty="0"/>
              <a:t> component inside Home component and bootstrap the Home component.</a:t>
            </a:r>
          </a:p>
          <a:p>
            <a:endParaRPr lang="en-US" dirty="0"/>
          </a:p>
          <a:p>
            <a:r>
              <a:rPr lang="en-US" dirty="0"/>
              <a:t>Ex2: Create two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classs</a:t>
            </a:r>
            <a:r>
              <a:rPr lang="en-US" dirty="0"/>
              <a:t> with some </a:t>
            </a:r>
            <a:r>
              <a:rPr lang="en-US" dirty="0" err="1"/>
              <a:t>css</a:t>
            </a:r>
            <a:r>
              <a:rPr lang="en-US" dirty="0"/>
              <a:t> properties. Then apply those two styles using </a:t>
            </a:r>
            <a:r>
              <a:rPr lang="en-US" dirty="0" err="1"/>
              <a:t>ngClass</a:t>
            </a:r>
            <a:r>
              <a:rPr lang="en-US" dirty="0"/>
              <a:t> using string , array and object.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Ex3: Create a function called </a:t>
            </a:r>
            <a:r>
              <a:rPr lang="en-IN" dirty="0" err="1"/>
              <a:t>getNgClass</a:t>
            </a:r>
            <a:r>
              <a:rPr lang="en-IN" dirty="0"/>
              <a:t> and return a object having class names , call that function in the html file.</a:t>
            </a:r>
          </a:p>
          <a:p>
            <a:endParaRPr lang="en-IN" dirty="0"/>
          </a:p>
          <a:p>
            <a:r>
              <a:rPr lang="en-IN" dirty="0"/>
              <a:t>Ex4: Use </a:t>
            </a:r>
            <a:r>
              <a:rPr lang="en-IN" dirty="0" err="1"/>
              <a:t>ngStyle</a:t>
            </a:r>
            <a:r>
              <a:rPr lang="en-IN" dirty="0"/>
              <a:t> to define some inline styling.</a:t>
            </a:r>
          </a:p>
          <a:p>
            <a:endParaRPr lang="en-IN" dirty="0"/>
          </a:p>
          <a:p>
            <a:r>
              <a:rPr lang="en-IN" dirty="0"/>
              <a:t>Ex5:  Modify the fruit example make Fruit as a child component and  in Home component using a for loop instantiate multiple fruit components.</a:t>
            </a:r>
          </a:p>
          <a:p>
            <a:endParaRPr lang="en-IN" dirty="0"/>
          </a:p>
          <a:p>
            <a:r>
              <a:rPr lang="en-IN" dirty="0"/>
              <a:t>Ex6: Create an interface called </a:t>
            </a:r>
            <a:r>
              <a:rPr lang="en-IN" dirty="0" err="1"/>
              <a:t>IFruit</a:t>
            </a:r>
            <a:r>
              <a:rPr lang="en-IN" dirty="0"/>
              <a:t> modify your previous code so that display component accepts </a:t>
            </a:r>
            <a:r>
              <a:rPr lang="en-IN" dirty="0" err="1"/>
              <a:t>IFruit</a:t>
            </a:r>
            <a:r>
              <a:rPr lang="en-IN" dirty="0"/>
              <a:t> as input , make necessary changes in the other files.</a:t>
            </a:r>
          </a:p>
          <a:p>
            <a:endParaRPr lang="en-IN" dirty="0"/>
          </a:p>
          <a:p>
            <a:r>
              <a:rPr lang="en-IN" dirty="0"/>
              <a:t>Ex7: Modify Ex6 and in </a:t>
            </a:r>
            <a:r>
              <a:rPr lang="en-IN" dirty="0" err="1"/>
              <a:t>thefruit</a:t>
            </a:r>
            <a:r>
              <a:rPr lang="en-IN" dirty="0"/>
              <a:t> listing page individual cart item button add an event handler , if that button is </a:t>
            </a:r>
            <a:r>
              <a:rPr lang="en-IN" dirty="0" err="1"/>
              <a:t>cliced</a:t>
            </a:r>
            <a:r>
              <a:rPr lang="en-IN" dirty="0"/>
              <a:t> that particular fruit item should disappear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295466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E3CCF-BC95-6466-8DFC-95A00C16B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5B181-08B3-4CCB-9C27-891EEE824B24}"/>
              </a:ext>
            </a:extLst>
          </p:cNvPr>
          <p:cNvSpPr txBox="1"/>
          <p:nvPr/>
        </p:nvSpPr>
        <p:spPr>
          <a:xfrm>
            <a:off x="939799" y="313266"/>
            <a:ext cx="1172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</a:t>
            </a:r>
            <a:r>
              <a:rPr lang="en-IN" dirty="0"/>
              <a:t>8: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0C15CF-9C0F-3C54-F4DB-261F8A5BCCCB}"/>
              </a:ext>
            </a:extLst>
          </p:cNvPr>
          <p:cNvSpPr/>
          <p:nvPr/>
        </p:nvSpPr>
        <p:spPr>
          <a:xfrm>
            <a:off x="2120630" y="535021"/>
            <a:ext cx="8647889" cy="44552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C20EB3-5B88-46DC-69E0-F8193D8B628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118681" y="1812611"/>
            <a:ext cx="1001949" cy="14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010F26C-EDF6-4C40-87AB-B7B24F30EE3E}"/>
              </a:ext>
            </a:extLst>
          </p:cNvPr>
          <p:cNvSpPr/>
          <p:nvPr/>
        </p:nvSpPr>
        <p:spPr>
          <a:xfrm>
            <a:off x="306421" y="1037609"/>
            <a:ext cx="1624519" cy="775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Component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779945-9463-6975-4F3C-183AA4DCF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65672"/>
              </p:ext>
            </p:extLst>
          </p:nvPr>
        </p:nvGraphicFramePr>
        <p:xfrm>
          <a:off x="2336259" y="825594"/>
          <a:ext cx="8127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995277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7944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9606213"/>
                    </a:ext>
                  </a:extLst>
                </a:gridCol>
              </a:tblGrid>
              <a:tr h="171392">
                <a:tc>
                  <a:txBody>
                    <a:bodyPr/>
                    <a:lstStyle/>
                    <a:p>
                      <a:r>
                        <a:rPr lang="en-IN" dirty="0"/>
                        <a:t>Task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0544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916B447-02A7-0943-0849-5CCCFBA7E200}"/>
              </a:ext>
            </a:extLst>
          </p:cNvPr>
          <p:cNvSpPr/>
          <p:nvPr/>
        </p:nvSpPr>
        <p:spPr>
          <a:xfrm>
            <a:off x="2003898" y="88521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66513-7F23-A7BF-2665-A45F52797981}"/>
              </a:ext>
            </a:extLst>
          </p:cNvPr>
          <p:cNvSpPr/>
          <p:nvPr/>
        </p:nvSpPr>
        <p:spPr>
          <a:xfrm>
            <a:off x="2681592" y="2498819"/>
            <a:ext cx="7782667" cy="2316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BCBE1C-2795-8A73-1CB0-7AFEDC2FFBC9}"/>
              </a:ext>
            </a:extLst>
          </p:cNvPr>
          <p:cNvSpPr/>
          <p:nvPr/>
        </p:nvSpPr>
        <p:spPr>
          <a:xfrm>
            <a:off x="6444574" y="2670820"/>
            <a:ext cx="2052537" cy="666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 Description (</a:t>
            </a:r>
            <a:r>
              <a:rPr lang="en-IN" dirty="0" err="1"/>
              <a:t>TextBox</a:t>
            </a:r>
            <a:r>
              <a:rPr lang="en-IN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DB21BA-A7BB-D92F-28C4-20533D6747FE}"/>
              </a:ext>
            </a:extLst>
          </p:cNvPr>
          <p:cNvCxnSpPr>
            <a:cxnSpLocks/>
          </p:cNvCxnSpPr>
          <p:nvPr/>
        </p:nvCxnSpPr>
        <p:spPr>
          <a:xfrm flipV="1">
            <a:off x="1244330" y="3822970"/>
            <a:ext cx="1437262" cy="50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F678345-9F7F-EDBF-77F5-FB100C48D749}"/>
              </a:ext>
            </a:extLst>
          </p:cNvPr>
          <p:cNvSpPr/>
          <p:nvPr/>
        </p:nvSpPr>
        <p:spPr>
          <a:xfrm>
            <a:off x="127539" y="4330381"/>
            <a:ext cx="1624519" cy="775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 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FEF310-E665-371E-D125-0F0408EEB906}"/>
              </a:ext>
            </a:extLst>
          </p:cNvPr>
          <p:cNvSpPr/>
          <p:nvPr/>
        </p:nvSpPr>
        <p:spPr>
          <a:xfrm>
            <a:off x="6096000" y="3429000"/>
            <a:ext cx="2890647" cy="6992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 Category(Dropdown)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253F1-25DA-D093-D572-E0316567728F}"/>
              </a:ext>
            </a:extLst>
          </p:cNvPr>
          <p:cNvSpPr/>
          <p:nvPr/>
        </p:nvSpPr>
        <p:spPr>
          <a:xfrm>
            <a:off x="6361889" y="4330381"/>
            <a:ext cx="1118681" cy="348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Task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CDB78-5E2A-D921-34D3-8FF7C4E477D8}"/>
              </a:ext>
            </a:extLst>
          </p:cNvPr>
          <p:cNvSpPr/>
          <p:nvPr/>
        </p:nvSpPr>
        <p:spPr>
          <a:xfrm>
            <a:off x="2217906" y="682598"/>
            <a:ext cx="8433881" cy="13241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B5684C8-1DC7-FE66-499D-A84337D35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18145"/>
              </p:ext>
            </p:extLst>
          </p:nvPr>
        </p:nvGraphicFramePr>
        <p:xfrm>
          <a:off x="2370846" y="1222408"/>
          <a:ext cx="8127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995277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7944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9606213"/>
                    </a:ext>
                  </a:extLst>
                </a:gridCol>
              </a:tblGrid>
              <a:tr h="171392">
                <a:tc>
                  <a:txBody>
                    <a:bodyPr/>
                    <a:lstStyle/>
                    <a:p>
                      <a:r>
                        <a:rPr lang="en-IN" dirty="0"/>
                        <a:t>Task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0544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4679352-C0B6-71A1-D785-73EF59159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80468"/>
              </p:ext>
            </p:extLst>
          </p:nvPr>
        </p:nvGraphicFramePr>
        <p:xfrm>
          <a:off x="2370845" y="1605306"/>
          <a:ext cx="8127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995277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7944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9606213"/>
                    </a:ext>
                  </a:extLst>
                </a:gridCol>
              </a:tblGrid>
              <a:tr h="171392">
                <a:tc>
                  <a:txBody>
                    <a:bodyPr/>
                    <a:lstStyle/>
                    <a:p>
                      <a:r>
                        <a:rPr lang="en-IN" dirty="0"/>
                        <a:t>Task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0544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F4ABC4-DB1B-527B-41E7-BF3A7E71A5BC}"/>
              </a:ext>
            </a:extLst>
          </p:cNvPr>
          <p:cNvCxnSpPr/>
          <p:nvPr/>
        </p:nvCxnSpPr>
        <p:spPr>
          <a:xfrm flipV="1">
            <a:off x="920343" y="2027115"/>
            <a:ext cx="1562911" cy="43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2A0D286-5888-C148-96D3-81EA20168C31}"/>
              </a:ext>
            </a:extLst>
          </p:cNvPr>
          <p:cNvSpPr/>
          <p:nvPr/>
        </p:nvSpPr>
        <p:spPr>
          <a:xfrm>
            <a:off x="153482" y="2456737"/>
            <a:ext cx="1624519" cy="775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 List Component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15E736-6323-7C68-B94D-D48F836250FA}"/>
              </a:ext>
            </a:extLst>
          </p:cNvPr>
          <p:cNvCxnSpPr>
            <a:cxnSpLocks/>
          </p:cNvCxnSpPr>
          <p:nvPr/>
        </p:nvCxnSpPr>
        <p:spPr>
          <a:xfrm flipH="1" flipV="1">
            <a:off x="5096888" y="1955260"/>
            <a:ext cx="1262501" cy="272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E521FD-ABA8-6423-491C-B6FC5AFD60FF}"/>
              </a:ext>
            </a:extLst>
          </p:cNvPr>
          <p:cNvSpPr txBox="1"/>
          <p:nvPr/>
        </p:nvSpPr>
        <p:spPr>
          <a:xfrm>
            <a:off x="2217906" y="5486400"/>
            <a:ext cx="843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 Data structure keep an id field that  will be unique number. Write some code to generate unique number while creating the task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E5BD1A-BE30-FC81-CCB1-EF8DE1DC8ED0}"/>
              </a:ext>
            </a:extLst>
          </p:cNvPr>
          <p:cNvCxnSpPr>
            <a:stCxn id="15" idx="1"/>
          </p:cNvCxnSpPr>
          <p:nvPr/>
        </p:nvCxnSpPr>
        <p:spPr>
          <a:xfrm flipH="1">
            <a:off x="4931923" y="3778602"/>
            <a:ext cx="1164077" cy="20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51BC15-5352-2BEE-9B3E-83A6606936E9}"/>
              </a:ext>
            </a:extLst>
          </p:cNvPr>
          <p:cNvSpPr txBox="1"/>
          <p:nvPr/>
        </p:nvSpPr>
        <p:spPr>
          <a:xfrm>
            <a:off x="2898843" y="3868742"/>
            <a:ext cx="275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Work/Study/Exercise etc.</a:t>
            </a:r>
          </a:p>
        </p:txBody>
      </p:sp>
    </p:spTree>
    <p:extLst>
      <p:ext uri="{BB962C8B-B14F-4D97-AF65-F5344CB8AC3E}">
        <p14:creationId xmlns:p14="http://schemas.microsoft.com/office/powerpoint/2010/main" val="340892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070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11:15 AM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8021</TotalTime>
  <Words>297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140</cp:revision>
  <dcterms:created xsi:type="dcterms:W3CDTF">2025-08-01T03:48:10Z</dcterms:created>
  <dcterms:modified xsi:type="dcterms:W3CDTF">2025-08-19T09:49:14Z</dcterms:modified>
</cp:coreProperties>
</file>