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  Create a fresh angular project . In the app component create a input text box and below it print the text whatever is entered into the text box in capital case using pipe. The transformation should happen immediately that means</a:t>
            </a:r>
          </a:p>
          <a:p>
            <a:r>
              <a:rPr lang="en-US" dirty="0"/>
              <a:t> if I type ja -&gt;JA then if I add another character like jay -&gt; JAY.</a:t>
            </a:r>
          </a:p>
          <a:p>
            <a:endParaRPr lang="en-US" dirty="0"/>
          </a:p>
          <a:p>
            <a:r>
              <a:rPr lang="en-US" dirty="0"/>
              <a:t>Ex2: Put a calendar control on the html and just below the control print the date in ‘short’ format whenever the date is </a:t>
            </a:r>
          </a:p>
          <a:p>
            <a:r>
              <a:rPr lang="en-US" dirty="0"/>
              <a:t>Changed from the calendar control.</a:t>
            </a:r>
          </a:p>
          <a:p>
            <a:endParaRPr lang="en-US" dirty="0"/>
          </a:p>
          <a:p>
            <a:r>
              <a:rPr lang="en-US" dirty="0"/>
              <a:t>Ex3: Create a custom pipe to convert centigrade to Fahrenheit. Output will be like 20F.</a:t>
            </a:r>
          </a:p>
          <a:p>
            <a:endParaRPr lang="en-US" dirty="0"/>
          </a:p>
          <a:p>
            <a:r>
              <a:rPr lang="en-US" dirty="0"/>
              <a:t>Ex4: Create a custom directive to called </a:t>
            </a:r>
            <a:r>
              <a:rPr lang="en-US" dirty="0" err="1"/>
              <a:t>highlighstrikethru</a:t>
            </a:r>
            <a:r>
              <a:rPr lang="en-US" dirty="0"/>
              <a:t> that will </a:t>
            </a:r>
            <a:r>
              <a:rPr lang="en-US" dirty="0" err="1"/>
              <a:t>hihlhght</a:t>
            </a:r>
            <a:r>
              <a:rPr lang="en-US" dirty="0"/>
              <a:t> the text color in yellow </a:t>
            </a:r>
          </a:p>
          <a:p>
            <a:r>
              <a:rPr lang="en-US" dirty="0"/>
              <a:t>and  strikethrough the text.</a:t>
            </a:r>
          </a:p>
          <a:p>
            <a:endParaRPr lang="en-US" dirty="0"/>
          </a:p>
          <a:p>
            <a:r>
              <a:rPr lang="en-US" dirty="0"/>
              <a:t>Ex5: Create an interface called Movie having </a:t>
            </a:r>
            <a:r>
              <a:rPr lang="en-US" dirty="0" err="1"/>
              <a:t>movieId</a:t>
            </a:r>
            <a:r>
              <a:rPr lang="en-US" dirty="0"/>
              <a:t>, </a:t>
            </a:r>
            <a:r>
              <a:rPr lang="en-US" dirty="0" err="1"/>
              <a:t>movieName,Language</a:t>
            </a:r>
            <a:r>
              <a:rPr lang="en-US" dirty="0"/>
              <a:t> and </a:t>
            </a:r>
            <a:r>
              <a:rPr lang="en-US" dirty="0" err="1"/>
              <a:t>imdbRating</a:t>
            </a:r>
            <a:r>
              <a:rPr lang="en-US" dirty="0"/>
              <a:t>. Create crud methods in a </a:t>
            </a:r>
            <a:r>
              <a:rPr lang="en-US" dirty="0" err="1"/>
              <a:t>MovieService</a:t>
            </a:r>
            <a:r>
              <a:rPr lang="en-US" dirty="0"/>
              <a:t>. Create a component called </a:t>
            </a:r>
            <a:r>
              <a:rPr lang="en-US" dirty="0" err="1"/>
              <a:t>MovieComponent</a:t>
            </a:r>
            <a:r>
              <a:rPr lang="en-US" dirty="0"/>
              <a:t>	add all crud functionality in that component.</a:t>
            </a:r>
          </a:p>
          <a:p>
            <a:r>
              <a:rPr lang="en-US" dirty="0"/>
              <a:t>Embed that component in your app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8255</TotalTime>
  <Words>184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143</cp:revision>
  <dcterms:created xsi:type="dcterms:W3CDTF">2025-08-01T03:48:10Z</dcterms:created>
  <dcterms:modified xsi:type="dcterms:W3CDTF">2025-08-20T12:21:05Z</dcterms:modified>
</cp:coreProperties>
</file>