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9FE32-0DF9-BDCA-2926-32FC522063DE}"/>
              </a:ext>
            </a:extLst>
          </p:cNvPr>
          <p:cNvSpPr/>
          <p:nvPr/>
        </p:nvSpPr>
        <p:spPr>
          <a:xfrm>
            <a:off x="2514601" y="1456267"/>
            <a:ext cx="5105400" cy="702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Observable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0CB337-1157-1441-F5C9-9D0A1F105D51}"/>
              </a:ext>
            </a:extLst>
          </p:cNvPr>
          <p:cNvSpPr/>
          <p:nvPr/>
        </p:nvSpPr>
        <p:spPr>
          <a:xfrm>
            <a:off x="2514601" y="3077633"/>
            <a:ext cx="5105400" cy="702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009B03-4D19-4A41-CFF2-CDF91CEC4348}"/>
              </a:ext>
            </a:extLst>
          </p:cNvPr>
          <p:cNvCxnSpPr/>
          <p:nvPr/>
        </p:nvCxnSpPr>
        <p:spPr>
          <a:xfrm flipV="1">
            <a:off x="4775200" y="2159000"/>
            <a:ext cx="0" cy="95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39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19B6-6848-CD87-EED5-4ED4F999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0C4615-866F-0C09-5106-1C6660BF0AD5}"/>
              </a:ext>
            </a:extLst>
          </p:cNvPr>
          <p:cNvSpPr txBox="1"/>
          <p:nvPr/>
        </p:nvSpPr>
        <p:spPr>
          <a:xfrm>
            <a:off x="939799" y="313266"/>
            <a:ext cx="11726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1:   Create a fresh angular app , in the root </a:t>
            </a:r>
            <a:r>
              <a:rPr lang="en-US" dirty="0" err="1"/>
              <a:t>folderof</a:t>
            </a:r>
            <a:r>
              <a:rPr lang="en-US" dirty="0"/>
              <a:t> the app create a </a:t>
            </a:r>
            <a:r>
              <a:rPr lang="en-US" dirty="0" err="1"/>
              <a:t>db.json</a:t>
            </a:r>
            <a:r>
              <a:rPr lang="en-US" dirty="0"/>
              <a:t>. Create a </a:t>
            </a:r>
            <a:r>
              <a:rPr lang="en-US" dirty="0" err="1"/>
              <a:t>json</a:t>
            </a:r>
            <a:r>
              <a:rPr lang="en-US" dirty="0"/>
              <a:t> data for vehicle having </a:t>
            </a:r>
          </a:p>
          <a:p>
            <a:r>
              <a:rPr lang="en-US" dirty="0" err="1"/>
              <a:t>make,fuelType,model,price</a:t>
            </a:r>
            <a:r>
              <a:rPr lang="en-US" dirty="0"/>
              <a:t>. Run </a:t>
            </a:r>
            <a:r>
              <a:rPr lang="en-US" dirty="0" err="1"/>
              <a:t>json</a:t>
            </a:r>
            <a:r>
              <a:rPr lang="en-US" dirty="0"/>
              <a:t> server using </a:t>
            </a:r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json</a:t>
            </a:r>
            <a:r>
              <a:rPr lang="en-US" dirty="0"/>
              <a:t>-server </a:t>
            </a:r>
            <a:r>
              <a:rPr lang="en-US" dirty="0" err="1"/>
              <a:t>db.json</a:t>
            </a:r>
            <a:r>
              <a:rPr lang="en-US" dirty="0"/>
              <a:t>. </a:t>
            </a:r>
          </a:p>
          <a:p>
            <a:r>
              <a:rPr lang="en-US" dirty="0"/>
              <a:t>Using postman do the crud operations on the </a:t>
            </a:r>
            <a:r>
              <a:rPr lang="en-US" dirty="0" err="1"/>
              <a:t>apis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Ex2: Create a vehicle interface and service and a component called </a:t>
            </a:r>
            <a:r>
              <a:rPr lang="en-US" dirty="0" err="1"/>
              <a:t>VehicleComp</a:t>
            </a:r>
            <a:r>
              <a:rPr lang="en-US" dirty="0"/>
              <a:t> , then include this component inside app component. Using </a:t>
            </a:r>
            <a:r>
              <a:rPr lang="en-US" dirty="0" err="1"/>
              <a:t>ngOninit</a:t>
            </a:r>
            <a:r>
              <a:rPr lang="en-US" dirty="0"/>
              <a:t> make a  call to the vehicle service to show all vehicle data.</a:t>
            </a:r>
          </a:p>
          <a:p>
            <a:endParaRPr lang="en-US" dirty="0"/>
          </a:p>
          <a:p>
            <a:r>
              <a:rPr lang="en-US" dirty="0"/>
              <a:t>Ex3: Update the code to include full crud operations.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66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070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to 11:15 AM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8942</TotalTime>
  <Words>112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DAS</cp:lastModifiedBy>
  <cp:revision>147</cp:revision>
  <dcterms:created xsi:type="dcterms:W3CDTF">2025-08-01T03:48:10Z</dcterms:created>
  <dcterms:modified xsi:type="dcterms:W3CDTF">2025-08-21T14:46:22Z</dcterms:modified>
</cp:coreProperties>
</file>