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9FD1-7B16-2C09-BF57-FEDD645C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BCD0-A48C-39E6-221E-6A868E17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30AB-013C-F2AF-5666-79C0548E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38DE-318B-0817-3D2B-94773E5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F379-06D6-7A97-D730-F072A23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95B-25E5-3095-586E-94E7E73C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B754-BB8E-611D-78F0-41F6DFA0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471F-9FD9-609F-BF8B-61FBCA4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2FF-EF30-0D29-F4B3-114A8F1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D687-0FCC-33E1-7591-0B2ED59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7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232FF-F787-DD56-521D-C6047BE3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29E2-3D89-E24E-8A06-A564FB72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050D-9EAD-A601-9E7D-F09DBF0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6E65-5E1D-FF44-DAEC-EC2D58F3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B40-FA28-B4F7-64D4-5795EBF9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3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7199-BB9F-C449-EB65-B66BBE8E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D5B5-FA18-912E-4A6E-FDEFEF87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B48D-03F6-6BD3-B2EE-6CDD8475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595E-8122-1519-B296-FD1E8DD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6C73-241B-880D-0E83-A7202D7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1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5B6A-0C9B-1B93-AC5D-BE8A69A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87E3-54BB-5AA9-6856-B4C6C7AA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317C-7FFD-BC2B-5C3F-2C13CE7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5931-050A-2997-FE66-F6EFC90E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56ED-E0F0-6B86-6FD0-1CAC9C9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7A29-4778-D208-D711-C1781F1B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D3D2-04F9-C9C2-4C23-C5724F0C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EA22-2D44-0BA1-036E-0E5249BA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99824-8F80-B44F-0FFB-3861CDD6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6006-864D-41BD-EE5B-1AF4F6B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DC13-C473-CA29-DCC3-CAC2499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3030-6ADB-5930-A545-8E0B8F1E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7861-170F-77F2-723A-EDDAD57A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4A24-F13F-B5D4-B986-CB07FBDB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4A99-47AB-FEB0-5670-65B20FE2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0FD6B-764D-D6D3-8158-11A579A1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23661-B9BD-124B-1FAD-600C672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28CFB-D15A-99D6-7EAA-5BD67F1D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947D9-1608-548C-A26E-370AA240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595-6C00-1782-FF63-5E91515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2C86B-2276-B664-F125-8058031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AC115-0D90-197F-DCC6-FF2F9DD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07AD7-1749-7B5B-F3F3-9E2B828A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CB43-AEDB-9E46-36E2-B4395537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4042-B6DE-6B71-1112-A948F00C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309D-436A-5DE7-258F-5232CBEB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316F-777A-9603-8B97-5C7F512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4C07-3315-EB67-B0DB-4704D11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3AC8-B8B1-F12C-9F83-9544C0DC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6C07-7AA6-6A50-1D33-341C2A0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40AA-EAD6-D1A2-E4F3-7B62863C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DEE9-AEBE-6125-7EF2-35405F4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BF0-3CA9-0BC2-C2F6-C8AF7742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EBBE7-8640-8213-035B-4E448C32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1160-90B1-8004-4630-46DC6760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EB2-F35B-35E0-B579-B40FC62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866E-6DA8-E3C8-7A9B-8FA18B4D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5D05-88CA-BB07-4BD6-32357E2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C3A8-D5A5-43FA-1E99-8BCB3D2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2CF0-D37F-C98A-02AF-D18EF4DD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B929-D9A3-28B4-92E5-92790220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2B8F-EC23-4B58-93AD-EC99312E0DB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2AC-CA71-6DDE-6D99-E3F78921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3A8-1546-2724-A30C-AC1C0C598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52E42-5CDF-CC85-1FF3-517C3A6D30A3}"/>
              </a:ext>
            </a:extLst>
          </p:cNvPr>
          <p:cNvSpPr txBox="1"/>
          <p:nvPr/>
        </p:nvSpPr>
        <p:spPr>
          <a:xfrm>
            <a:off x="1659467" y="508000"/>
            <a:ext cx="911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JPA -&gt; JAVA PERSISTENCE API -&gt; Specification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Hibernate -&gt; Implementor of JPA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3B8FF754-DC81-6178-660D-45DF484AFDA5}"/>
              </a:ext>
            </a:extLst>
          </p:cNvPr>
          <p:cNvSpPr/>
          <p:nvPr/>
        </p:nvSpPr>
        <p:spPr>
          <a:xfrm>
            <a:off x="9067800" y="3073400"/>
            <a:ext cx="1583267" cy="15494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0EA86-556E-518D-32C8-FDD19499ED30}"/>
              </a:ext>
            </a:extLst>
          </p:cNvPr>
          <p:cNvSpPr txBox="1"/>
          <p:nvPr/>
        </p:nvSpPr>
        <p:spPr>
          <a:xfrm>
            <a:off x="5901267" y="3666067"/>
            <a:ext cx="132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JDBC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5F8187-9111-5B75-6AF4-39053870330A}"/>
              </a:ext>
            </a:extLst>
          </p:cNvPr>
          <p:cNvSpPr/>
          <p:nvPr/>
        </p:nvSpPr>
        <p:spPr>
          <a:xfrm>
            <a:off x="5778502" y="3505199"/>
            <a:ext cx="931333" cy="6519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1BEA9-01B4-128B-D8EE-56420931D525}"/>
              </a:ext>
            </a:extLst>
          </p:cNvPr>
          <p:cNvSpPr/>
          <p:nvPr/>
        </p:nvSpPr>
        <p:spPr>
          <a:xfrm>
            <a:off x="7230533" y="3505199"/>
            <a:ext cx="1439333" cy="6519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AFCDC-CEEA-CC1E-1930-52515FBA4019}"/>
              </a:ext>
            </a:extLst>
          </p:cNvPr>
          <p:cNvSpPr txBox="1"/>
          <p:nvPr/>
        </p:nvSpPr>
        <p:spPr>
          <a:xfrm>
            <a:off x="7230533" y="3646499"/>
            <a:ext cx="132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JDBC Driver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0878BC-2811-2534-36D0-8D2B8D15D596}"/>
              </a:ext>
            </a:extLst>
          </p:cNvPr>
          <p:cNvCxnSpPr>
            <a:cxnSpLocks/>
            <a:stCxn id="7" idx="3"/>
            <a:endCxn id="3" idx="2"/>
          </p:cNvCxnSpPr>
          <p:nvPr/>
        </p:nvCxnSpPr>
        <p:spPr>
          <a:xfrm>
            <a:off x="8669866" y="3831166"/>
            <a:ext cx="397934" cy="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A4B4B0-E4AB-22BA-6276-CDF8F3E9547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722533" y="3814231"/>
            <a:ext cx="508000" cy="1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0378D-856F-7F4C-FD57-08211C122E36}"/>
              </a:ext>
            </a:extLst>
          </p:cNvPr>
          <p:cNvSpPr txBox="1"/>
          <p:nvPr/>
        </p:nvSpPr>
        <p:spPr>
          <a:xfrm>
            <a:off x="4152901" y="3666067"/>
            <a:ext cx="132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Hibernate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37834D-E5B2-0D35-8C64-008B33E2E7EE}"/>
              </a:ext>
            </a:extLst>
          </p:cNvPr>
          <p:cNvSpPr/>
          <p:nvPr/>
        </p:nvSpPr>
        <p:spPr>
          <a:xfrm>
            <a:off x="4241800" y="3522133"/>
            <a:ext cx="931333" cy="6519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0B07A5-94B8-CF5B-619B-5CCBD14444D7}"/>
              </a:ext>
            </a:extLst>
          </p:cNvPr>
          <p:cNvCxnSpPr>
            <a:cxnSpLocks/>
          </p:cNvCxnSpPr>
          <p:nvPr/>
        </p:nvCxnSpPr>
        <p:spPr>
          <a:xfrm>
            <a:off x="5173133" y="3839633"/>
            <a:ext cx="618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FD9850-1F8D-E256-8A48-4FD4719FFE8A}"/>
              </a:ext>
            </a:extLst>
          </p:cNvPr>
          <p:cNvSpPr txBox="1"/>
          <p:nvPr/>
        </p:nvSpPr>
        <p:spPr>
          <a:xfrm>
            <a:off x="2459568" y="3491065"/>
            <a:ext cx="132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Spring </a:t>
            </a:r>
          </a:p>
          <a:p>
            <a:r>
              <a:rPr lang="en-IN" dirty="0"/>
              <a:t>Data JPA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0887C9-EB68-21DC-2E0C-615EE4847CD4}"/>
              </a:ext>
            </a:extLst>
          </p:cNvPr>
          <p:cNvSpPr/>
          <p:nvPr/>
        </p:nvSpPr>
        <p:spPr>
          <a:xfrm>
            <a:off x="2446868" y="3500965"/>
            <a:ext cx="931333" cy="6519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FB0706-980C-FDF5-EFFF-3A13FFD5C06D}"/>
              </a:ext>
            </a:extLst>
          </p:cNvPr>
          <p:cNvCxnSpPr>
            <a:cxnSpLocks/>
          </p:cNvCxnSpPr>
          <p:nvPr/>
        </p:nvCxnSpPr>
        <p:spPr>
          <a:xfrm>
            <a:off x="3373968" y="3852333"/>
            <a:ext cx="86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2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F3C631-A3D7-F184-49E8-583C849B0030}"/>
              </a:ext>
            </a:extLst>
          </p:cNvPr>
          <p:cNvSpPr txBox="1"/>
          <p:nvPr/>
        </p:nvSpPr>
        <p:spPr>
          <a:xfrm>
            <a:off x="677333" y="296333"/>
            <a:ext cx="110659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Auto configuration -&gt;  Automatically configure the application based on the dependency</a:t>
            </a:r>
          </a:p>
          <a:p>
            <a:endParaRPr lang="en-IN" dirty="0"/>
          </a:p>
          <a:p>
            <a:r>
              <a:rPr lang="en-IN" dirty="0"/>
              <a:t>Added a dependency called Spring Data JPA -&gt; </a:t>
            </a:r>
            <a:r>
              <a:rPr lang="en-IN" dirty="0" err="1"/>
              <a:t>db</a:t>
            </a:r>
            <a:r>
              <a:rPr lang="en-IN" dirty="0"/>
              <a:t> connection information i.e. </a:t>
            </a:r>
            <a:r>
              <a:rPr lang="en-IN" dirty="0" err="1"/>
              <a:t>url</a:t>
            </a:r>
            <a:r>
              <a:rPr lang="en-IN" dirty="0"/>
              <a:t>, user </a:t>
            </a:r>
            <a:r>
              <a:rPr lang="en-IN" dirty="0" err="1"/>
              <a:t>id,password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Derived Query:</a:t>
            </a:r>
          </a:p>
          <a:p>
            <a:endParaRPr lang="en-IN" b="1" dirty="0"/>
          </a:p>
          <a:p>
            <a:r>
              <a:rPr lang="en-IN" b="1" dirty="0"/>
              <a:t>	List&lt;</a:t>
            </a:r>
            <a:r>
              <a:rPr lang="en-IN" b="1" dirty="0" err="1"/>
              <a:t>TouristPlace</a:t>
            </a:r>
            <a:r>
              <a:rPr lang="en-IN" b="1" dirty="0"/>
              <a:t>&gt;  </a:t>
            </a:r>
            <a:r>
              <a:rPr lang="en-IN" b="1" dirty="0" err="1"/>
              <a:t>findBy</a:t>
            </a:r>
            <a:r>
              <a:rPr lang="en-IN" dirty="0" err="1"/>
              <a:t>ToristPlaceType</a:t>
            </a:r>
            <a:r>
              <a:rPr lang="en-IN" dirty="0"/>
              <a:t> </a:t>
            </a:r>
            <a:r>
              <a:rPr lang="en-IN" b="1" dirty="0"/>
              <a:t>(String type)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Pagination and Sorting</a:t>
            </a:r>
          </a:p>
          <a:p>
            <a:r>
              <a:rPr lang="en-IN" b="1" dirty="0"/>
              <a:t>----------------------------------</a:t>
            </a:r>
          </a:p>
          <a:p>
            <a:endParaRPr lang="en-IN" b="1" dirty="0"/>
          </a:p>
          <a:p>
            <a:r>
              <a:rPr lang="en-IN" b="1" dirty="0"/>
              <a:t>Page  -&gt; Represents a page</a:t>
            </a:r>
          </a:p>
          <a:p>
            <a:r>
              <a:rPr lang="en-IN" b="1" dirty="0"/>
              <a:t>Pageable -&gt; interface containing methods to support pagination</a:t>
            </a:r>
          </a:p>
          <a:p>
            <a:r>
              <a:rPr lang="en-IN" b="1" dirty="0" err="1"/>
              <a:t>PageRequest</a:t>
            </a:r>
            <a:r>
              <a:rPr lang="en-IN" b="1" dirty="0"/>
              <a:t> 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7418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252AFB-5E7D-D8DF-C27E-9F131E16F3EE}"/>
              </a:ext>
            </a:extLst>
          </p:cNvPr>
          <p:cNvSpPr txBox="1"/>
          <p:nvPr/>
        </p:nvSpPr>
        <p:spPr>
          <a:xfrm>
            <a:off x="491067" y="321733"/>
            <a:ext cx="11446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Create a Spring boot rest based project with Spring data </a:t>
            </a:r>
            <a:r>
              <a:rPr lang="en-IN" dirty="0" err="1"/>
              <a:t>jpa</a:t>
            </a:r>
            <a:r>
              <a:rPr lang="en-IN" dirty="0"/>
              <a:t> for CRUD </a:t>
            </a:r>
            <a:r>
              <a:rPr lang="en-IN" dirty="0" err="1"/>
              <a:t>oprtaions</a:t>
            </a:r>
            <a:r>
              <a:rPr lang="en-IN" dirty="0"/>
              <a:t> on  </a:t>
            </a:r>
            <a:r>
              <a:rPr lang="en-IN" dirty="0" err="1"/>
              <a:t>ProductManagement</a:t>
            </a:r>
            <a:r>
              <a:rPr lang="en-IN" dirty="0"/>
              <a:t> having the following properties: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Id pk 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err="1"/>
              <a:t>productName</a:t>
            </a:r>
            <a:r>
              <a:rPr lang="en-IN" dirty="0"/>
              <a:t> : String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err="1"/>
              <a:t>productMake:String</a:t>
            </a:r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err="1"/>
              <a:t>productPrice:double</a:t>
            </a:r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2. Write a derived query </a:t>
            </a:r>
            <a:r>
              <a:rPr lang="en-IN" dirty="0" err="1"/>
              <a:t>findByProductMake</a:t>
            </a:r>
            <a:r>
              <a:rPr lang="en-IN" dirty="0"/>
              <a:t>(String </a:t>
            </a:r>
            <a:r>
              <a:rPr lang="en-IN" dirty="0" err="1"/>
              <a:t>productMake</a:t>
            </a:r>
            <a:r>
              <a:rPr lang="en-IN" dirty="0"/>
              <a:t>) -&gt; mention it in repo , use it in service and controller ( through service)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3. Write a derived query  to </a:t>
            </a:r>
            <a:r>
              <a:rPr lang="en-IN" dirty="0" err="1"/>
              <a:t>serach</a:t>
            </a:r>
            <a:r>
              <a:rPr lang="en-IN" dirty="0"/>
              <a:t> by </a:t>
            </a:r>
            <a:r>
              <a:rPr lang="en-IN" dirty="0" err="1"/>
              <a:t>productName</a:t>
            </a:r>
            <a:r>
              <a:rPr lang="en-IN" dirty="0"/>
              <a:t> and </a:t>
            </a:r>
            <a:r>
              <a:rPr lang="en-IN" dirty="0" err="1"/>
              <a:t>productMake</a:t>
            </a:r>
            <a:r>
              <a:rPr lang="en-IN" dirty="0"/>
              <a:t> sort by </a:t>
            </a:r>
            <a:r>
              <a:rPr lang="en-IN" dirty="0" err="1"/>
              <a:t>productName</a:t>
            </a:r>
            <a:r>
              <a:rPr lang="en-IN" dirty="0"/>
              <a:t> in descending order.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4. Implement Pagination and Sort by </a:t>
            </a:r>
            <a:r>
              <a:rPr lang="en-IN" dirty="0" err="1"/>
              <a:t>productPrice</a:t>
            </a:r>
            <a:r>
              <a:rPr lang="en-IN" dirty="0"/>
              <a:t>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5. Implement actuator in your application.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11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A6FD1-0B7E-9A2B-0CB0-F943EF3E3AC2}"/>
              </a:ext>
            </a:extLst>
          </p:cNvPr>
          <p:cNvSpPr txBox="1"/>
          <p:nvPr/>
        </p:nvSpPr>
        <p:spPr>
          <a:xfrm>
            <a:off x="567267" y="550333"/>
            <a:ext cx="469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Business Analyst -&gt;</a:t>
            </a:r>
          </a:p>
        </p:txBody>
      </p:sp>
    </p:spTree>
    <p:extLst>
      <p:ext uri="{BB962C8B-B14F-4D97-AF65-F5344CB8AC3E}">
        <p14:creationId xmlns:p14="http://schemas.microsoft.com/office/powerpoint/2010/main" val="118355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C32E7-9437-911D-D461-F1CAC2303483}"/>
              </a:ext>
            </a:extLst>
          </p:cNvPr>
          <p:cNvSpPr txBox="1"/>
          <p:nvPr/>
        </p:nvSpPr>
        <p:spPr>
          <a:xfrm>
            <a:off x="1532467" y="2602131"/>
            <a:ext cx="88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 to 1:55 PM</a:t>
            </a:r>
          </a:p>
        </p:txBody>
      </p:sp>
    </p:spTree>
    <p:extLst>
      <p:ext uri="{BB962C8B-B14F-4D97-AF65-F5344CB8AC3E}">
        <p14:creationId xmlns:p14="http://schemas.microsoft.com/office/powerpoint/2010/main" val="281801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60C5FC-9A85-C76F-517A-67E086A18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491" y="525528"/>
            <a:ext cx="4359018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5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186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K DAS</dc:creator>
  <cp:lastModifiedBy>JAYANTA K DAS</cp:lastModifiedBy>
  <cp:revision>8</cp:revision>
  <dcterms:created xsi:type="dcterms:W3CDTF">2025-08-01T03:48:10Z</dcterms:created>
  <dcterms:modified xsi:type="dcterms:W3CDTF">2025-08-01T10:17:39Z</dcterms:modified>
</cp:coreProperties>
</file>