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E76CE6-365B-81B1-E669-885B50E5436E}"/>
              </a:ext>
            </a:extLst>
          </p:cNvPr>
          <p:cNvSpPr/>
          <p:nvPr/>
        </p:nvSpPr>
        <p:spPr>
          <a:xfrm>
            <a:off x="2599267" y="1617133"/>
            <a:ext cx="1888066" cy="1236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5CFD56-B8A5-9009-DE0E-DDBD8F720810}"/>
              </a:ext>
            </a:extLst>
          </p:cNvPr>
          <p:cNvSpPr/>
          <p:nvPr/>
        </p:nvSpPr>
        <p:spPr>
          <a:xfrm>
            <a:off x="7272867" y="1617133"/>
            <a:ext cx="1888066" cy="1236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9A1B17-C255-52BD-BD87-DB51B6DD343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487333" y="2235200"/>
            <a:ext cx="1168400" cy="170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C9C2A2D-D545-102B-6410-8D6513C9D4B5}"/>
              </a:ext>
            </a:extLst>
          </p:cNvPr>
          <p:cNvSpPr/>
          <p:nvPr/>
        </p:nvSpPr>
        <p:spPr>
          <a:xfrm>
            <a:off x="5003800" y="3936998"/>
            <a:ext cx="1964266" cy="16679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Discovery</a:t>
            </a:r>
          </a:p>
          <a:p>
            <a:pPr algn="ctr"/>
            <a:r>
              <a:rPr lang="en-IN" dirty="0"/>
              <a:t>(Eureka Server)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26FD9-E2BD-7640-A321-FC0E9FA7AEB8}"/>
              </a:ext>
            </a:extLst>
          </p:cNvPr>
          <p:cNvSpPr txBox="1"/>
          <p:nvPr/>
        </p:nvSpPr>
        <p:spPr>
          <a:xfrm>
            <a:off x="9160933" y="3059668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NetFlix</a:t>
            </a:r>
            <a:r>
              <a:rPr lang="en-IN" dirty="0"/>
              <a:t> OSS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5CE6CB-C50A-4DC0-BA6F-D70546A54F31}"/>
              </a:ext>
            </a:extLst>
          </p:cNvPr>
          <p:cNvCxnSpPr>
            <a:cxnSpLocks/>
          </p:cNvCxnSpPr>
          <p:nvPr/>
        </p:nvCxnSpPr>
        <p:spPr>
          <a:xfrm flipH="1">
            <a:off x="6968066" y="2832101"/>
            <a:ext cx="889001" cy="110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61906B-8A43-0B0B-2604-D85E87FCE51A}"/>
              </a:ext>
            </a:extLst>
          </p:cNvPr>
          <p:cNvSpPr txBox="1"/>
          <p:nvPr/>
        </p:nvSpPr>
        <p:spPr>
          <a:xfrm>
            <a:off x="7272867" y="4280933"/>
            <a:ext cx="346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 -&gt; 201.35.67.89:9012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32BB5E-8FDA-5A01-6A5B-37D59CC57CA9}"/>
              </a:ext>
            </a:extLst>
          </p:cNvPr>
          <p:cNvSpPr txBox="1"/>
          <p:nvPr/>
        </p:nvSpPr>
        <p:spPr>
          <a:xfrm>
            <a:off x="7272867" y="4856666"/>
            <a:ext cx="346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 -&gt; 201.35.65.89:9013</a:t>
            </a:r>
          </a:p>
        </p:txBody>
      </p:sp>
    </p:spTree>
    <p:extLst>
      <p:ext uri="{BB962C8B-B14F-4D97-AF65-F5344CB8AC3E}">
        <p14:creationId xmlns:p14="http://schemas.microsoft.com/office/powerpoint/2010/main" val="209588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38F50B-61F2-85CA-F163-59EBDDC4A31C}"/>
              </a:ext>
            </a:extLst>
          </p:cNvPr>
          <p:cNvSpPr txBox="1"/>
          <p:nvPr/>
        </p:nvSpPr>
        <p:spPr>
          <a:xfrm>
            <a:off x="347133" y="177800"/>
            <a:ext cx="117263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1: Create Order MS running on  port 9012 , payment MS should run on port 9011.</a:t>
            </a:r>
          </a:p>
          <a:p>
            <a:endParaRPr lang="en-US" dirty="0"/>
          </a:p>
          <a:p>
            <a:r>
              <a:rPr lang="en-US" dirty="0"/>
              <a:t>Payment MS should have </a:t>
            </a:r>
            <a:r>
              <a:rPr lang="en-US" dirty="0" err="1"/>
              <a:t>orderID</a:t>
            </a:r>
            <a:r>
              <a:rPr lang="en-US" dirty="0"/>
              <a:t> and </a:t>
            </a:r>
            <a:r>
              <a:rPr lang="en-US" dirty="0" err="1"/>
              <a:t>paymentStatus</a:t>
            </a:r>
            <a:r>
              <a:rPr lang="en-US" dirty="0"/>
              <a:t> </a:t>
            </a:r>
            <a:r>
              <a:rPr lang="en-US" dirty="0" err="1"/>
              <a:t>boolan</a:t>
            </a:r>
            <a:r>
              <a:rPr lang="en-US" dirty="0"/>
              <a:t>. Now when the Post call for order is made then do the following:</a:t>
            </a:r>
          </a:p>
          <a:p>
            <a:endParaRPr lang="en-US" dirty="0"/>
          </a:p>
          <a:p>
            <a:pPr marL="342900" indent="-342900">
              <a:buAutoNum type="arabicPlain"/>
            </a:pPr>
            <a:r>
              <a:rPr lang="en-US" dirty="0"/>
              <a:t>Set order status =“I”</a:t>
            </a:r>
          </a:p>
          <a:p>
            <a:pPr marL="342900" indent="-342900">
              <a:buAutoNum type="arabicPlain"/>
            </a:pPr>
            <a:r>
              <a:rPr lang="en-US" dirty="0"/>
              <a:t>Make a call to the payment MS passing required data</a:t>
            </a:r>
          </a:p>
          <a:p>
            <a:pPr marL="342900" indent="-342900">
              <a:buAutoNum type="arabicPlain"/>
            </a:pPr>
            <a:r>
              <a:rPr lang="en-US" dirty="0"/>
              <a:t>If the call is successful (</a:t>
            </a:r>
            <a:r>
              <a:rPr lang="en-US" dirty="0" err="1"/>
              <a:t>i.e</a:t>
            </a:r>
            <a:r>
              <a:rPr lang="en-US" dirty="0"/>
              <a:t> if it returns http status code 200)  then update the order status to be “P” else (exception case also ) update the status to be “C”.</a:t>
            </a:r>
          </a:p>
          <a:p>
            <a:endParaRPr lang="en-US" dirty="0"/>
          </a:p>
          <a:p>
            <a:r>
              <a:rPr lang="en-IN" b="1" dirty="0"/>
              <a:t>int</a:t>
            </a:r>
            <a:r>
              <a:rPr lang="en-IN" dirty="0"/>
              <a:t> id; </a:t>
            </a:r>
          </a:p>
          <a:p>
            <a:r>
              <a:rPr lang="en-IN" dirty="0"/>
              <a:t>String </a:t>
            </a:r>
            <a:r>
              <a:rPr lang="en-IN" dirty="0" err="1"/>
              <a:t>orderNumber</a:t>
            </a:r>
            <a:r>
              <a:rPr lang="en-IN" dirty="0"/>
              <a:t>; </a:t>
            </a:r>
          </a:p>
          <a:p>
            <a:r>
              <a:rPr lang="en-IN" b="1" dirty="0"/>
              <a:t>double</a:t>
            </a:r>
            <a:r>
              <a:rPr lang="en-IN" dirty="0"/>
              <a:t> </a:t>
            </a:r>
            <a:r>
              <a:rPr lang="en-IN" dirty="0" err="1"/>
              <a:t>orderValue</a:t>
            </a:r>
            <a:r>
              <a:rPr lang="en-IN" dirty="0"/>
              <a:t>; </a:t>
            </a:r>
          </a:p>
          <a:p>
            <a:r>
              <a:rPr lang="en-IN" dirty="0"/>
              <a:t>String </a:t>
            </a:r>
            <a:r>
              <a:rPr lang="en-IN" dirty="0" err="1"/>
              <a:t>orderStatus</a:t>
            </a:r>
            <a:r>
              <a:rPr lang="en-IN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Ex2: If Order microservice </a:t>
            </a:r>
            <a:r>
              <a:rPr lang="en-US" dirty="0" err="1"/>
              <a:t>findAll</a:t>
            </a:r>
            <a:r>
              <a:rPr lang="en-US" dirty="0"/>
              <a:t> method should give both Order and related payment data. Use </a:t>
            </a:r>
            <a:r>
              <a:rPr lang="en-US" dirty="0" err="1"/>
              <a:t>GetforObject</a:t>
            </a:r>
            <a:r>
              <a:rPr lang="en-US" dirty="0"/>
              <a:t> method of </a:t>
            </a:r>
            <a:r>
              <a:rPr lang="en-US" dirty="0" err="1"/>
              <a:t>RestTEmplate</a:t>
            </a:r>
            <a:r>
              <a:rPr lang="en-US" dirty="0"/>
              <a:t> class.</a:t>
            </a:r>
          </a:p>
          <a:p>
            <a:endParaRPr lang="en-US" dirty="0"/>
          </a:p>
          <a:p>
            <a:r>
              <a:rPr lang="en-US" dirty="0"/>
              <a:t>Ex3: Introduce Discovery Service , using it make a call from order to payment </a:t>
            </a:r>
            <a:r>
              <a:rPr lang="en-US" dirty="0" err="1"/>
              <a:t>ms.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11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324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</a:t>
            </a:r>
            <a:r>
              <a:rPr lang="en-IN" sz="3600"/>
              <a:t>to 4:15 </a:t>
            </a:r>
            <a:r>
              <a:rPr lang="en-IN" sz="3600" dirty="0"/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172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K DAS</cp:lastModifiedBy>
  <cp:revision>23</cp:revision>
  <dcterms:created xsi:type="dcterms:W3CDTF">2025-08-01T03:48:10Z</dcterms:created>
  <dcterms:modified xsi:type="dcterms:W3CDTF">2025-08-04T10:31:54Z</dcterms:modified>
</cp:coreProperties>
</file>