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88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9FD1-7B16-2C09-BF57-FEDD645CD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DBCD0-A48C-39E6-221E-6A868E17D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730AB-013C-F2AF-5666-79C0548E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138DE-318B-0817-3D2B-94773E56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CF379-06D6-7A97-D730-F072A230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10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D95B-25E5-3095-586E-94E7E73C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6B754-BB8E-611D-78F0-41F6DFA0F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7471F-9FD9-609F-BF8B-61FBCA4F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002FF-EF30-0D29-F4B3-114A8F12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5D687-0FCC-33E1-7591-0B2ED59D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17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232FF-F787-DD56-521D-C6047BE32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629E2-3D89-E24E-8A06-A564FB729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1050D-9EAD-A601-9E7D-F09DBF0F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56E65-5E1D-FF44-DAEC-EC2D58F3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ADB40-FA28-B4F7-64D4-5795EBF9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13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7199-BB9F-C449-EB65-B66BBE8E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CD5B5-FA18-912E-4A6E-FDEFEF87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EB48D-03F6-6BD3-B2EE-6CDD8475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D595E-8122-1519-B296-FD1E8DD1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56C73-241B-880D-0E83-A7202D72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31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5B6A-0C9B-1B93-AC5D-BE8A69A7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987E3-54BB-5AA9-6856-B4C6C7AA7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B317C-7FFD-BC2B-5C3F-2C13CE7A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95931-050A-2997-FE66-F6EFC90E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E56ED-E0F0-6B86-6FD0-1CAC9C98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01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7A29-4778-D208-D711-C1781F1B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D3D2-04F9-C9C2-4C23-C5724F0CF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8EA22-2D44-0BA1-036E-0E5249BAD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99824-8F80-B44F-0FFB-3861CDD6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F6006-864D-41BD-EE5B-1AF4F6B5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2DC13-C473-CA29-DCC3-CAC24998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38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3030-6ADB-5930-A545-8E0B8F1E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C7861-170F-77F2-723A-EDDAD57A1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C4A24-F13F-B5D4-B986-CB07FBDB2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B4A99-47AB-FEB0-5670-65B20FE20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0FD6B-764D-D6D3-8158-11A579A1F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23661-B9BD-124B-1FAD-600C6721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28CFB-D15A-99D6-7EAA-5BD67F1D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D947D9-1608-548C-A26E-370AA240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72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7595-6C00-1782-FF63-5E91515F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2C86B-2276-B664-F125-80580311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AC115-0D90-197F-DCC6-FF2F9DDB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07AD7-1749-7B5B-F3F3-9E2B828A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56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BCB43-AEDB-9E46-36E2-B4395537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54042-B6DE-6B71-1112-A948F00C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A309D-436A-5DE7-258F-5232CBEB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29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316F-777A-9603-8B97-5C7F512E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A4C07-3315-EB67-B0DB-4704D117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43AC8-B8B1-F12C-9F83-9544C0DC3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F6C07-7AA6-6A50-1D33-341C2A0A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940AA-EAD6-D1A2-E4F3-7B62863C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8DEE9-AEBE-6125-7EF2-35405F48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04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FBF0-3CA9-0BC2-C2F6-C8AF7742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EBBE7-8640-8213-035B-4E448C32F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E1160-90B1-8004-4630-46DC67605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D2EB2-F35B-35E0-B579-B40FC629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7866E-6DA8-E3C8-7A9B-8FA18B4D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25D05-88CA-BB07-4BD6-32357E25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58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0C3A8-D5A5-43FA-1E99-8BCB3D26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22CF0-D37F-C98A-02AF-D18EF4DD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6B929-D9A3-28B4-92E5-927902205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92B8F-EC23-4B58-93AD-EC99312E0DB8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3D2AC-CA71-6DDE-6D99-E3F789219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DE3A8-1546-2724-A30C-AC1C0C598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3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C5F71B-0EBF-480A-759D-D5C2125540CD}"/>
              </a:ext>
            </a:extLst>
          </p:cNvPr>
          <p:cNvSpPr txBox="1"/>
          <p:nvPr/>
        </p:nvSpPr>
        <p:spPr>
          <a:xfrm>
            <a:off x="592667" y="169333"/>
            <a:ext cx="984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OpenFeign</a:t>
            </a:r>
            <a:r>
              <a:rPr lang="en-IN" dirty="0"/>
              <a:t> -&gt; Declarative Rest Client</a:t>
            </a:r>
          </a:p>
        </p:txBody>
      </p:sp>
    </p:spTree>
    <p:extLst>
      <p:ext uri="{BB962C8B-B14F-4D97-AF65-F5344CB8AC3E}">
        <p14:creationId xmlns:p14="http://schemas.microsoft.com/office/powerpoint/2010/main" val="54904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89ECDB-6594-F26B-35A3-E6B80E4BEC50}"/>
              </a:ext>
            </a:extLst>
          </p:cNvPr>
          <p:cNvSpPr/>
          <p:nvPr/>
        </p:nvSpPr>
        <p:spPr>
          <a:xfrm>
            <a:off x="2734733" y="1210733"/>
            <a:ext cx="1727200" cy="880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C0F35C-EE5B-0895-0D6F-3C809E05EDDD}"/>
              </a:ext>
            </a:extLst>
          </p:cNvPr>
          <p:cNvSpPr/>
          <p:nvPr/>
        </p:nvSpPr>
        <p:spPr>
          <a:xfrm>
            <a:off x="7552266" y="1210733"/>
            <a:ext cx="1727200" cy="8805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0C1B1E-9FC3-7C7D-170B-23E98FA57AC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461933" y="16510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7312EDB-81F8-D8FF-1822-E0C349A20F49}"/>
              </a:ext>
            </a:extLst>
          </p:cNvPr>
          <p:cNvSpPr/>
          <p:nvPr/>
        </p:nvSpPr>
        <p:spPr>
          <a:xfrm>
            <a:off x="5376333" y="1549400"/>
            <a:ext cx="194734" cy="1947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EC2E94-65D5-9C7E-16F0-E702B3DE31EC}"/>
              </a:ext>
            </a:extLst>
          </p:cNvPr>
          <p:cNvSpPr/>
          <p:nvPr/>
        </p:nvSpPr>
        <p:spPr>
          <a:xfrm>
            <a:off x="6388100" y="1549399"/>
            <a:ext cx="194734" cy="1947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FBA55D-7475-E344-8C2B-A41518C46F4D}"/>
              </a:ext>
            </a:extLst>
          </p:cNvPr>
          <p:cNvCxnSpPr>
            <a:stCxn id="9" idx="6"/>
            <a:endCxn id="3" idx="1"/>
          </p:cNvCxnSpPr>
          <p:nvPr/>
        </p:nvCxnSpPr>
        <p:spPr>
          <a:xfrm>
            <a:off x="6582834" y="1646765"/>
            <a:ext cx="969432" cy="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E604DC-F124-0D14-7BBD-8F4F2A7EAFD3}"/>
              </a:ext>
            </a:extLst>
          </p:cNvPr>
          <p:cNvCxnSpPr>
            <a:cxnSpLocks/>
          </p:cNvCxnSpPr>
          <p:nvPr/>
        </p:nvCxnSpPr>
        <p:spPr>
          <a:xfrm flipV="1">
            <a:off x="5490663" y="1089498"/>
            <a:ext cx="1092171" cy="57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AD6218D-70FD-638C-CDE0-58BD073104F1}"/>
              </a:ext>
            </a:extLst>
          </p:cNvPr>
          <p:cNvSpPr/>
          <p:nvPr/>
        </p:nvSpPr>
        <p:spPr>
          <a:xfrm>
            <a:off x="4919133" y="914400"/>
            <a:ext cx="1896536" cy="14477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39744B-B07C-1891-E43B-765CBEF15FEB}"/>
              </a:ext>
            </a:extLst>
          </p:cNvPr>
          <p:cNvSpPr txBox="1"/>
          <p:nvPr/>
        </p:nvSpPr>
        <p:spPr>
          <a:xfrm>
            <a:off x="5048655" y="2091267"/>
            <a:ext cx="2224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Circuit Breaker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67A544-3411-3B6C-5632-9E70525055E1}"/>
              </a:ext>
            </a:extLst>
          </p:cNvPr>
          <p:cNvSpPr/>
          <p:nvPr/>
        </p:nvSpPr>
        <p:spPr>
          <a:xfrm>
            <a:off x="4919133" y="3647872"/>
            <a:ext cx="362986" cy="5058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601E599-8FA3-29BB-7042-F8E5968FBEF6}"/>
              </a:ext>
            </a:extLst>
          </p:cNvPr>
          <p:cNvSpPr/>
          <p:nvPr/>
        </p:nvSpPr>
        <p:spPr>
          <a:xfrm>
            <a:off x="6939066" y="3647872"/>
            <a:ext cx="362986" cy="5058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EB6221-C9D6-653F-C562-34D7EA7EC829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5282119" y="3900791"/>
            <a:ext cx="16569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392B4E-4B6F-1A27-FE1E-8B9E3F1447BC}"/>
              </a:ext>
            </a:extLst>
          </p:cNvPr>
          <p:cNvSpPr txBox="1"/>
          <p:nvPr/>
        </p:nvSpPr>
        <p:spPr>
          <a:xfrm>
            <a:off x="5376333" y="3219855"/>
            <a:ext cx="192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Closed State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1EC292-1F35-A072-FFAD-8C0EB4CDEC08}"/>
              </a:ext>
            </a:extLst>
          </p:cNvPr>
          <p:cNvCxnSpPr>
            <a:cxnSpLocks/>
          </p:cNvCxnSpPr>
          <p:nvPr/>
        </p:nvCxnSpPr>
        <p:spPr>
          <a:xfrm>
            <a:off x="3262186" y="3878092"/>
            <a:ext cx="16569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EB9351-7F02-1A46-07C5-02B4479CA5DC}"/>
              </a:ext>
            </a:extLst>
          </p:cNvPr>
          <p:cNvCxnSpPr>
            <a:cxnSpLocks/>
          </p:cNvCxnSpPr>
          <p:nvPr/>
        </p:nvCxnSpPr>
        <p:spPr>
          <a:xfrm>
            <a:off x="7302052" y="3900790"/>
            <a:ext cx="16569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8B3C7B61-1F1C-7453-6DC5-3EC51EF8703C}"/>
              </a:ext>
            </a:extLst>
          </p:cNvPr>
          <p:cNvSpPr/>
          <p:nvPr/>
        </p:nvSpPr>
        <p:spPr>
          <a:xfrm>
            <a:off x="4795735" y="4714192"/>
            <a:ext cx="362986" cy="5058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F3E4AE-9E68-D366-AF79-68E75C9EB91A}"/>
              </a:ext>
            </a:extLst>
          </p:cNvPr>
          <p:cNvSpPr/>
          <p:nvPr/>
        </p:nvSpPr>
        <p:spPr>
          <a:xfrm>
            <a:off x="6815668" y="4714192"/>
            <a:ext cx="362986" cy="5058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A2343A-5D79-9ACC-9B4B-BFA61421A276}"/>
              </a:ext>
            </a:extLst>
          </p:cNvPr>
          <p:cNvCxnSpPr>
            <a:cxnSpLocks/>
          </p:cNvCxnSpPr>
          <p:nvPr/>
        </p:nvCxnSpPr>
        <p:spPr>
          <a:xfrm flipV="1">
            <a:off x="5158721" y="4433951"/>
            <a:ext cx="1656947" cy="533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361548-C1FF-2424-6AC6-A27F338EB590}"/>
              </a:ext>
            </a:extLst>
          </p:cNvPr>
          <p:cNvSpPr txBox="1"/>
          <p:nvPr/>
        </p:nvSpPr>
        <p:spPr>
          <a:xfrm>
            <a:off x="5252935" y="4181031"/>
            <a:ext cx="192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 Open State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888BD5-13AD-EDCB-0B23-020D0115B7DE}"/>
              </a:ext>
            </a:extLst>
          </p:cNvPr>
          <p:cNvCxnSpPr>
            <a:cxnSpLocks/>
          </p:cNvCxnSpPr>
          <p:nvPr/>
        </p:nvCxnSpPr>
        <p:spPr>
          <a:xfrm>
            <a:off x="3138788" y="4944412"/>
            <a:ext cx="16569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DB6B88E-5C6F-B28D-92A5-4B0B9C3EC78E}"/>
              </a:ext>
            </a:extLst>
          </p:cNvPr>
          <p:cNvCxnSpPr>
            <a:cxnSpLocks/>
          </p:cNvCxnSpPr>
          <p:nvPr/>
        </p:nvCxnSpPr>
        <p:spPr>
          <a:xfrm>
            <a:off x="7178654" y="4967110"/>
            <a:ext cx="16569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307D5A81-0131-868D-C011-5A8ACB0EF436}"/>
              </a:ext>
            </a:extLst>
          </p:cNvPr>
          <p:cNvSpPr/>
          <p:nvPr/>
        </p:nvSpPr>
        <p:spPr>
          <a:xfrm>
            <a:off x="4919133" y="5841761"/>
            <a:ext cx="362986" cy="5058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75FA546-E98A-DEF7-AB8C-E64A09CC55C8}"/>
              </a:ext>
            </a:extLst>
          </p:cNvPr>
          <p:cNvSpPr/>
          <p:nvPr/>
        </p:nvSpPr>
        <p:spPr>
          <a:xfrm>
            <a:off x="6939066" y="5841761"/>
            <a:ext cx="362986" cy="5058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EBB4AA-5EC7-289B-E611-CEC5C4AE21B1}"/>
              </a:ext>
            </a:extLst>
          </p:cNvPr>
          <p:cNvCxnSpPr>
            <a:cxnSpLocks/>
          </p:cNvCxnSpPr>
          <p:nvPr/>
        </p:nvCxnSpPr>
        <p:spPr>
          <a:xfrm flipV="1">
            <a:off x="5282119" y="5766501"/>
            <a:ext cx="1656947" cy="328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E654277-1E88-6CDD-2BAE-5793429E5814}"/>
              </a:ext>
            </a:extLst>
          </p:cNvPr>
          <p:cNvSpPr txBox="1"/>
          <p:nvPr/>
        </p:nvSpPr>
        <p:spPr>
          <a:xfrm>
            <a:off x="5376333" y="5308600"/>
            <a:ext cx="192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 Half Open State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309662C-C5DA-53D0-6EF9-42275041F43E}"/>
              </a:ext>
            </a:extLst>
          </p:cNvPr>
          <p:cNvCxnSpPr>
            <a:cxnSpLocks/>
          </p:cNvCxnSpPr>
          <p:nvPr/>
        </p:nvCxnSpPr>
        <p:spPr>
          <a:xfrm>
            <a:off x="3262186" y="6071981"/>
            <a:ext cx="16569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19497D-F1CD-F71C-55C0-891E491E0FF4}"/>
              </a:ext>
            </a:extLst>
          </p:cNvPr>
          <p:cNvCxnSpPr>
            <a:cxnSpLocks/>
          </p:cNvCxnSpPr>
          <p:nvPr/>
        </p:nvCxnSpPr>
        <p:spPr>
          <a:xfrm>
            <a:off x="7302052" y="6094679"/>
            <a:ext cx="16569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3872BA7-28FD-28C7-7EAB-7F423132851D}"/>
              </a:ext>
            </a:extLst>
          </p:cNvPr>
          <p:cNvSpPr txBox="1"/>
          <p:nvPr/>
        </p:nvSpPr>
        <p:spPr>
          <a:xfrm>
            <a:off x="3827745" y="6422860"/>
            <a:ext cx="5975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limited number of calls pass through the circuit breaker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938074C-EBBF-E1AC-8357-6FB949519774}"/>
              </a:ext>
            </a:extLst>
          </p:cNvPr>
          <p:cNvCxnSpPr/>
          <p:nvPr/>
        </p:nvCxnSpPr>
        <p:spPr>
          <a:xfrm flipH="1" flipV="1">
            <a:off x="4182894" y="272374"/>
            <a:ext cx="1799617" cy="1060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0FB84D2-D88B-FD1D-3B81-28255810D9EC}"/>
              </a:ext>
            </a:extLst>
          </p:cNvPr>
          <p:cNvSpPr/>
          <p:nvPr/>
        </p:nvSpPr>
        <p:spPr>
          <a:xfrm>
            <a:off x="2393004" y="87549"/>
            <a:ext cx="1727200" cy="3696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fallback</a:t>
            </a:r>
          </a:p>
        </p:txBody>
      </p:sp>
    </p:spTree>
    <p:extLst>
      <p:ext uri="{BB962C8B-B14F-4D97-AF65-F5344CB8AC3E}">
        <p14:creationId xmlns:p14="http://schemas.microsoft.com/office/powerpoint/2010/main" val="3143255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8225B7-23C7-172B-FB5B-0CFF373820B0}"/>
              </a:ext>
            </a:extLst>
          </p:cNvPr>
          <p:cNvSpPr txBox="1"/>
          <p:nvPr/>
        </p:nvSpPr>
        <p:spPr>
          <a:xfrm>
            <a:off x="2062264" y="564204"/>
            <a:ext cx="7996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Half Open State  -&gt; a) Closed State – if the MS  has become healthy again</a:t>
            </a:r>
          </a:p>
          <a:p>
            <a:r>
              <a:rPr lang="en-IN" dirty="0"/>
              <a:t>		   b) Open State -&gt; If the MS is still down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EFF62A8-08DC-7848-F560-4B0EA32BA82C}"/>
              </a:ext>
            </a:extLst>
          </p:cNvPr>
          <p:cNvSpPr/>
          <p:nvPr/>
        </p:nvSpPr>
        <p:spPr>
          <a:xfrm>
            <a:off x="2217905" y="1964987"/>
            <a:ext cx="1352145" cy="8754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Closed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550602B-964B-7C18-F7AB-B78E10CFEDDF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 flipV="1">
            <a:off x="3570050" y="2393004"/>
            <a:ext cx="1814209" cy="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71B9AEA8-1474-1575-94AE-94007085C3D0}"/>
              </a:ext>
            </a:extLst>
          </p:cNvPr>
          <p:cNvSpPr/>
          <p:nvPr/>
        </p:nvSpPr>
        <p:spPr>
          <a:xfrm>
            <a:off x="5384259" y="1955259"/>
            <a:ext cx="1352145" cy="8754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Open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9F0181-DFDE-78BE-938F-6855B63C2438}"/>
              </a:ext>
            </a:extLst>
          </p:cNvPr>
          <p:cNvCxnSpPr>
            <a:stCxn id="6" idx="4"/>
          </p:cNvCxnSpPr>
          <p:nvPr/>
        </p:nvCxnSpPr>
        <p:spPr>
          <a:xfrm>
            <a:off x="6060332" y="2830749"/>
            <a:ext cx="35668" cy="1478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37DC8F1-9D44-0211-575C-B1C9FE13A181}"/>
              </a:ext>
            </a:extLst>
          </p:cNvPr>
          <p:cNvSpPr/>
          <p:nvPr/>
        </p:nvSpPr>
        <p:spPr>
          <a:xfrm>
            <a:off x="5419927" y="4309353"/>
            <a:ext cx="1352145" cy="8754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Half Open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2DFA3F-94D2-76EE-A22F-AA58435C7A2E}"/>
              </a:ext>
            </a:extLst>
          </p:cNvPr>
          <p:cNvCxnSpPr>
            <a:cxnSpLocks/>
          </p:cNvCxnSpPr>
          <p:nvPr/>
        </p:nvCxnSpPr>
        <p:spPr>
          <a:xfrm flipH="1" flipV="1">
            <a:off x="3266061" y="2840477"/>
            <a:ext cx="2268977" cy="190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0B5D8E-3539-31DB-F816-D94ABA3DD22C}"/>
              </a:ext>
            </a:extLst>
          </p:cNvPr>
          <p:cNvCxnSpPr>
            <a:cxnSpLocks/>
            <a:endCxn id="6" idx="5"/>
          </p:cNvCxnSpPr>
          <p:nvPr/>
        </p:nvCxnSpPr>
        <p:spPr>
          <a:xfrm flipV="1">
            <a:off x="6400800" y="2702536"/>
            <a:ext cx="137587" cy="171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07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F1C027-D899-4576-2F31-0BCF38CE9173}"/>
              </a:ext>
            </a:extLst>
          </p:cNvPr>
          <p:cNvSpPr/>
          <p:nvPr/>
        </p:nvSpPr>
        <p:spPr>
          <a:xfrm>
            <a:off x="2431915" y="3774332"/>
            <a:ext cx="2120630" cy="10068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45EFC5-0449-3867-C927-F794223C0DD3}"/>
              </a:ext>
            </a:extLst>
          </p:cNvPr>
          <p:cNvSpPr/>
          <p:nvPr/>
        </p:nvSpPr>
        <p:spPr>
          <a:xfrm>
            <a:off x="8589523" y="3774332"/>
            <a:ext cx="2120630" cy="10068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69B455-7847-03B5-D706-FF5684839888}"/>
              </a:ext>
            </a:extLst>
          </p:cNvPr>
          <p:cNvCxnSpPr>
            <a:cxnSpLocks/>
            <a:stCxn id="2" idx="3"/>
            <a:endCxn id="6" idx="2"/>
          </p:cNvCxnSpPr>
          <p:nvPr/>
        </p:nvCxnSpPr>
        <p:spPr>
          <a:xfrm flipV="1">
            <a:off x="4552545" y="4275307"/>
            <a:ext cx="1157591" cy="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FE1AAFA-377D-A1D9-7DCE-B1241BC25372}"/>
              </a:ext>
            </a:extLst>
          </p:cNvPr>
          <p:cNvSpPr/>
          <p:nvPr/>
        </p:nvSpPr>
        <p:spPr>
          <a:xfrm>
            <a:off x="5710136" y="4056434"/>
            <a:ext cx="330741" cy="4377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75B60C-DC90-DBF3-A6A6-11952F8B028D}"/>
              </a:ext>
            </a:extLst>
          </p:cNvPr>
          <p:cNvSpPr/>
          <p:nvPr/>
        </p:nvSpPr>
        <p:spPr>
          <a:xfrm>
            <a:off x="7101191" y="4056434"/>
            <a:ext cx="330741" cy="4377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72A21D-362A-8808-ABF8-58B180D9D033}"/>
              </a:ext>
            </a:extLst>
          </p:cNvPr>
          <p:cNvCxnSpPr>
            <a:cxnSpLocks/>
          </p:cNvCxnSpPr>
          <p:nvPr/>
        </p:nvCxnSpPr>
        <p:spPr>
          <a:xfrm flipV="1">
            <a:off x="7431932" y="4323944"/>
            <a:ext cx="1157591" cy="2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6CD377-C1C4-8643-DB3E-79D6F8F9A232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5992238" y="4275306"/>
            <a:ext cx="11089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CEB6A67-C856-0C97-9C87-F64649AC0BD0}"/>
              </a:ext>
            </a:extLst>
          </p:cNvPr>
          <p:cNvSpPr/>
          <p:nvPr/>
        </p:nvSpPr>
        <p:spPr>
          <a:xfrm>
            <a:off x="5145931" y="1767191"/>
            <a:ext cx="2120630" cy="10068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Service Discovery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1B8DDF-D51E-3984-4281-D8AA91B494B9}"/>
              </a:ext>
            </a:extLst>
          </p:cNvPr>
          <p:cNvCxnSpPr>
            <a:cxnSpLocks/>
          </p:cNvCxnSpPr>
          <p:nvPr/>
        </p:nvCxnSpPr>
        <p:spPr>
          <a:xfrm flipV="1">
            <a:off x="4302870" y="2774004"/>
            <a:ext cx="945202" cy="99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5708AB-3781-41B4-F193-C3CCE87A6B63}"/>
              </a:ext>
            </a:extLst>
          </p:cNvPr>
          <p:cNvCxnSpPr>
            <a:cxnSpLocks/>
          </p:cNvCxnSpPr>
          <p:nvPr/>
        </p:nvCxnSpPr>
        <p:spPr>
          <a:xfrm flipH="1" flipV="1">
            <a:off x="7119027" y="2774004"/>
            <a:ext cx="1986065" cy="117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31428C9-4D24-3A8C-AD55-AC80A5427806}"/>
              </a:ext>
            </a:extLst>
          </p:cNvPr>
          <p:cNvSpPr txBox="1"/>
          <p:nvPr/>
        </p:nvSpPr>
        <p:spPr>
          <a:xfrm>
            <a:off x="4873557" y="4654194"/>
            <a:ext cx="412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Circuit breaker -&gt; </a:t>
            </a:r>
            <a:r>
              <a:rPr lang="en-IN" dirty="0" err="1"/>
              <a:t>Reslience</a:t>
            </a:r>
            <a:r>
              <a:rPr lang="en-IN" dirty="0"/>
              <a:t> 4J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55C6D8-B042-FF26-323E-5E03AD505CF6}"/>
              </a:ext>
            </a:extLst>
          </p:cNvPr>
          <p:cNvSpPr txBox="1"/>
          <p:nvPr/>
        </p:nvSpPr>
        <p:spPr>
          <a:xfrm>
            <a:off x="5671225" y="4960297"/>
            <a:ext cx="3521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Fault Tolerance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F433E6-A8B8-BD52-44A3-21D9443E11E9}"/>
              </a:ext>
            </a:extLst>
          </p:cNvPr>
          <p:cNvSpPr/>
          <p:nvPr/>
        </p:nvSpPr>
        <p:spPr>
          <a:xfrm>
            <a:off x="642026" y="749030"/>
            <a:ext cx="2811293" cy="10068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prometheus</a:t>
            </a: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E8F6F9-CCDC-30BD-7A57-320B651675FC}"/>
              </a:ext>
            </a:extLst>
          </p:cNvPr>
          <p:cNvCxnSpPr>
            <a:cxnSpLocks/>
          </p:cNvCxnSpPr>
          <p:nvPr/>
        </p:nvCxnSpPr>
        <p:spPr>
          <a:xfrm flipH="1" flipV="1">
            <a:off x="2616740" y="1767191"/>
            <a:ext cx="1079771" cy="200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BF84BB-80AE-1E9E-6067-58A3B432F002}"/>
              </a:ext>
            </a:extLst>
          </p:cNvPr>
          <p:cNvCxnSpPr>
            <a:cxnSpLocks/>
          </p:cNvCxnSpPr>
          <p:nvPr/>
        </p:nvCxnSpPr>
        <p:spPr>
          <a:xfrm flipH="1" flipV="1">
            <a:off x="3223099" y="1755843"/>
            <a:ext cx="5366424" cy="2197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E26860-D986-2D72-C312-B27F1B220007}"/>
              </a:ext>
            </a:extLst>
          </p:cNvPr>
          <p:cNvSpPr txBox="1"/>
          <p:nvPr/>
        </p:nvSpPr>
        <p:spPr>
          <a:xfrm>
            <a:off x="335606" y="2930457"/>
            <a:ext cx="3067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Actuator</a:t>
            </a:r>
          </a:p>
          <a:p>
            <a:r>
              <a:rPr lang="en-IN" dirty="0" err="1"/>
              <a:t>prometheus</a:t>
            </a:r>
            <a:endParaRPr lang="en-IN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30A63D-1859-9970-8A49-2500C824ABDE}"/>
              </a:ext>
            </a:extLst>
          </p:cNvPr>
          <p:cNvCxnSpPr>
            <a:cxnSpLocks/>
          </p:cNvCxnSpPr>
          <p:nvPr/>
        </p:nvCxnSpPr>
        <p:spPr>
          <a:xfrm flipV="1">
            <a:off x="1618038" y="1778539"/>
            <a:ext cx="37286" cy="158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7545D2E-F176-ED3A-26C6-744D8F4F1093}"/>
              </a:ext>
            </a:extLst>
          </p:cNvPr>
          <p:cNvSpPr/>
          <p:nvPr/>
        </p:nvSpPr>
        <p:spPr>
          <a:xfrm>
            <a:off x="5145931" y="103920"/>
            <a:ext cx="2811293" cy="100681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Graphana</a:t>
            </a:r>
            <a:r>
              <a:rPr lang="en-IN" dirty="0"/>
              <a:t> -&gt; visually see the metrics data</a:t>
            </a:r>
          </a:p>
        </p:txBody>
      </p:sp>
    </p:spTree>
    <p:extLst>
      <p:ext uri="{BB962C8B-B14F-4D97-AF65-F5344CB8AC3E}">
        <p14:creationId xmlns:p14="http://schemas.microsoft.com/office/powerpoint/2010/main" val="1130553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5E0DA7-4436-B8AA-5F92-C85261AF20B7}"/>
              </a:ext>
            </a:extLst>
          </p:cNvPr>
          <p:cNvSpPr txBox="1"/>
          <p:nvPr/>
        </p:nvSpPr>
        <p:spPr>
          <a:xfrm>
            <a:off x="1322962" y="418289"/>
            <a:ext cx="102626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Prometheus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8188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38F50B-61F2-85CA-F163-59EBDDC4A31C}"/>
              </a:ext>
            </a:extLst>
          </p:cNvPr>
          <p:cNvSpPr txBox="1"/>
          <p:nvPr/>
        </p:nvSpPr>
        <p:spPr>
          <a:xfrm>
            <a:off x="347133" y="177800"/>
            <a:ext cx="117263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 1: Modify order service </a:t>
            </a:r>
            <a:r>
              <a:rPr lang="en-US" dirty="0" err="1"/>
              <a:t>ms</a:t>
            </a:r>
            <a:r>
              <a:rPr lang="en-US" dirty="0"/>
              <a:t> to use </a:t>
            </a:r>
            <a:r>
              <a:rPr lang="en-US" dirty="0" err="1"/>
              <a:t>OpenFeign</a:t>
            </a:r>
            <a:r>
              <a:rPr lang="en-US" dirty="0"/>
              <a:t> instead of </a:t>
            </a:r>
            <a:r>
              <a:rPr lang="en-US" dirty="0" err="1"/>
              <a:t>RestTemplate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Ex2: Implement  /order end point that returns order and associated payment data using feign client.</a:t>
            </a:r>
          </a:p>
          <a:p>
            <a:endParaRPr lang="en-US" dirty="0"/>
          </a:p>
          <a:p>
            <a:r>
              <a:rPr lang="en-US" dirty="0"/>
              <a:t>Ex3: Implement circuit breaker in the order and payment microservices  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Ex4: Setup Prometheus server and enable Prometheus metrics collection from order </a:t>
            </a:r>
            <a:r>
              <a:rPr lang="en-IN" dirty="0" err="1"/>
              <a:t>ms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11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C32E7-9437-911D-D461-F1CAC2303483}"/>
              </a:ext>
            </a:extLst>
          </p:cNvPr>
          <p:cNvSpPr txBox="1"/>
          <p:nvPr/>
        </p:nvSpPr>
        <p:spPr>
          <a:xfrm>
            <a:off x="1532467" y="2602131"/>
            <a:ext cx="880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Break up to 2:00 PM</a:t>
            </a:r>
          </a:p>
        </p:txBody>
      </p:sp>
    </p:spTree>
    <p:extLst>
      <p:ext uri="{BB962C8B-B14F-4D97-AF65-F5344CB8AC3E}">
        <p14:creationId xmlns:p14="http://schemas.microsoft.com/office/powerpoint/2010/main" val="2818010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2219</TotalTime>
  <Words>152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JAYANTA K DAS</dc:creator>
  <cp:lastModifiedBy>JAYANTA DAS</cp:lastModifiedBy>
  <cp:revision>33</cp:revision>
  <dcterms:created xsi:type="dcterms:W3CDTF">2025-08-01T03:48:10Z</dcterms:created>
  <dcterms:modified xsi:type="dcterms:W3CDTF">2025-08-05T14:46:06Z</dcterms:modified>
</cp:coreProperties>
</file>