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64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88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69FD1-7B16-2C09-BF57-FEDD645CD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9DBCD0-A48C-39E6-221E-6A868E17D7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730AB-013C-F2AF-5666-79C0548EA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138DE-318B-0817-3D2B-94773E560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CF379-06D6-7A97-D730-F072A230B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2104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AD95B-25E5-3095-586E-94E7E73C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C6B754-BB8E-611D-78F0-41F6DFA0F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471F-9FD9-609F-BF8B-61FBCA4F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02FF-EF30-0D29-F4B3-114A8F121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5D687-0FCC-33E1-7591-0B2ED59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1170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8232FF-F787-DD56-521D-C6047BE329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629E2-3D89-E24E-8A06-A564FB729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B1050D-9EAD-A601-9E7D-F09DBF0F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56E65-5E1D-FF44-DAEC-EC2D58F3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6ADB40-FA28-B4F7-64D4-5795EBF94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8131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07199-BB9F-C449-EB65-B66BBE8E1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CD5B5-FA18-912E-4A6E-FDEFEF87D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EB48D-03F6-6BD3-B2EE-6CDD847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CD595E-8122-1519-B296-FD1E8DD16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56C73-241B-880D-0E83-A7202D723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31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65B6A-0C9B-1B93-AC5D-BE8A69A73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987E3-54BB-5AA9-6856-B4C6C7AA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B317C-7FFD-BC2B-5C3F-2C13CE7A0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95931-050A-2997-FE66-F6EFC90EE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8E56ED-E0F0-6B86-6FD0-1CAC9C982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01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77A29-4778-D208-D711-C1781F1B2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8D3D2-04F9-C9C2-4C23-C5724F0CF1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38EA22-2D44-0BA1-036E-0E5249BAD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99824-8F80-B44F-0FFB-3861CDD6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F6006-864D-41BD-EE5B-1AF4F6B59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52DC13-C473-CA29-DCC3-CAC249981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383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A3030-6ADB-5930-A545-8E0B8F1E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C7861-170F-77F2-723A-EDDAD57A16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C4A24-F13F-B5D4-B986-CB07FBDB2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B4A99-47AB-FEB0-5670-65B20FE201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60FD6B-764D-D6D3-8158-11A579A1FA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923661-B9BD-124B-1FAD-600C67214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428CFB-D15A-99D6-7EAA-5BD67F1D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D947D9-1608-548C-A26E-370AA2401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6727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87595-6C00-1782-FF63-5E91515F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2C86B-2276-B664-F125-80580311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EAC115-0D90-197F-DCC6-FF2F9DDBA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007AD7-1749-7B5B-F3F3-9E2B828A2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356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6BCB43-AEDB-9E46-36E2-B4395537A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54042-B6DE-6B71-1112-A948F00C0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A309D-436A-5DE7-258F-5232CBEBD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3295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316F-777A-9603-8B97-5C7F512EF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A4C07-3315-EB67-B0DB-4704D117D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43AC8-B8B1-F12C-9F83-9544C0DC3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F6C07-7AA6-6A50-1D33-341C2A0AC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D940AA-EAD6-D1A2-E4F3-7B62863CE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8DEE9-AEBE-6125-7EF2-35405F48F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04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9FBF0-3CA9-0BC2-C2F6-C8AF77427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BEBBE7-8640-8213-035B-4E448C32F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8E1160-90B1-8004-4630-46DC67605C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D2EB2-F35B-35E0-B579-B40FC629E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37866E-6DA8-E3C8-7A9B-8FA18B4D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725D05-88CA-BB07-4BD6-32357E255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58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0C3A8-D5A5-43FA-1E99-8BCB3D266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22CF0-D37F-C98A-02AF-D18EF4DDC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6B929-D9A3-28B4-92E5-9279022057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E92B8F-EC23-4B58-93AD-EC99312E0DB8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3D2AC-CA71-6DDE-6D99-E3F789219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DE3A8-1546-2724-A30C-AC1C0C598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0EFBD-2533-4F84-B014-3814176CAB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36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BB2C571-D816-FA45-D782-DC989E18CF4B}"/>
              </a:ext>
            </a:extLst>
          </p:cNvPr>
          <p:cNvSpPr/>
          <p:nvPr/>
        </p:nvSpPr>
        <p:spPr>
          <a:xfrm>
            <a:off x="3420534" y="3119967"/>
            <a:ext cx="1744133" cy="90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9011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2F7F9C-64AA-D50D-139D-B2840A5D32B2}"/>
              </a:ext>
            </a:extLst>
          </p:cNvPr>
          <p:cNvSpPr/>
          <p:nvPr/>
        </p:nvSpPr>
        <p:spPr>
          <a:xfrm>
            <a:off x="7120468" y="3107267"/>
            <a:ext cx="1744133" cy="90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9012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38A2DB-259E-2254-7DB7-72D022ADF39F}"/>
              </a:ext>
            </a:extLst>
          </p:cNvPr>
          <p:cNvSpPr/>
          <p:nvPr/>
        </p:nvSpPr>
        <p:spPr>
          <a:xfrm>
            <a:off x="5444068" y="1223433"/>
            <a:ext cx="1744133" cy="90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r>
              <a:rPr lang="en-IN" dirty="0"/>
              <a:t>8761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6EBFE40-5AFD-C514-541F-0B7427EF679E}"/>
              </a:ext>
            </a:extLst>
          </p:cNvPr>
          <p:cNvCxnSpPr/>
          <p:nvPr/>
        </p:nvCxnSpPr>
        <p:spPr>
          <a:xfrm flipV="1">
            <a:off x="4580467" y="2006600"/>
            <a:ext cx="863601" cy="111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16B79FF-8EF0-D945-73C6-CB3A52A7172E}"/>
              </a:ext>
            </a:extLst>
          </p:cNvPr>
          <p:cNvCxnSpPr>
            <a:cxnSpLocks/>
          </p:cNvCxnSpPr>
          <p:nvPr/>
        </p:nvCxnSpPr>
        <p:spPr>
          <a:xfrm flipH="1" flipV="1">
            <a:off x="6604001" y="2129367"/>
            <a:ext cx="9651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AEBF37-DE5C-A13D-3DBB-A8E0274A2965}"/>
              </a:ext>
            </a:extLst>
          </p:cNvPr>
          <p:cNvSpPr/>
          <p:nvPr/>
        </p:nvSpPr>
        <p:spPr>
          <a:xfrm>
            <a:off x="1346200" y="4673600"/>
            <a:ext cx="1786467" cy="1955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092A3D-BFBF-E870-9135-3982F5563FF5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239434" y="4013201"/>
            <a:ext cx="1181100" cy="660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AA9DB1E-2D0E-4131-7FE4-40F0393943B8}"/>
              </a:ext>
            </a:extLst>
          </p:cNvPr>
          <p:cNvSpPr txBox="1"/>
          <p:nvPr/>
        </p:nvSpPr>
        <p:spPr>
          <a:xfrm>
            <a:off x="224366" y="3917436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http://localhost:9011/order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6BCD15-9A65-5EFB-1E8D-846AD5B37823}"/>
              </a:ext>
            </a:extLst>
          </p:cNvPr>
          <p:cNvSpPr txBox="1"/>
          <p:nvPr/>
        </p:nvSpPr>
        <p:spPr>
          <a:xfrm>
            <a:off x="6096000" y="4359302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http://localhost:9012/payment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9A8EB8-09A2-5F51-7DC5-24681198462A}"/>
              </a:ext>
            </a:extLst>
          </p:cNvPr>
          <p:cNvCxnSpPr>
            <a:cxnSpLocks/>
          </p:cNvCxnSpPr>
          <p:nvPr/>
        </p:nvCxnSpPr>
        <p:spPr>
          <a:xfrm flipV="1">
            <a:off x="3132667" y="3937000"/>
            <a:ext cx="3953933" cy="1202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00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E3BA1-6439-CDFE-A8B8-43AD0FC91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CF27BA7-FDB2-18BB-1444-0E4EDC5B2537}"/>
              </a:ext>
            </a:extLst>
          </p:cNvPr>
          <p:cNvSpPr/>
          <p:nvPr/>
        </p:nvSpPr>
        <p:spPr>
          <a:xfrm>
            <a:off x="5647267" y="2523066"/>
            <a:ext cx="1744133" cy="90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  <a:p>
            <a:pPr algn="ctr"/>
            <a:r>
              <a:rPr lang="en-IN" dirty="0"/>
              <a:t>9011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61FB97F-FF4C-7FE2-CCF3-23C0C6C0F624}"/>
              </a:ext>
            </a:extLst>
          </p:cNvPr>
          <p:cNvSpPr/>
          <p:nvPr/>
        </p:nvSpPr>
        <p:spPr>
          <a:xfrm>
            <a:off x="9347201" y="2510366"/>
            <a:ext cx="1744133" cy="90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  <a:p>
            <a:pPr algn="ctr"/>
            <a:r>
              <a:rPr lang="en-IN" dirty="0"/>
              <a:t>9012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AF0E29-2512-D3A4-DAA6-B883EDEF06F8}"/>
              </a:ext>
            </a:extLst>
          </p:cNvPr>
          <p:cNvSpPr/>
          <p:nvPr/>
        </p:nvSpPr>
        <p:spPr>
          <a:xfrm>
            <a:off x="7670801" y="626532"/>
            <a:ext cx="1744133" cy="9059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  <a:p>
            <a:pPr algn="ctr"/>
            <a:r>
              <a:rPr lang="en-IN" dirty="0"/>
              <a:t>8761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403577-E74A-9692-DCD8-168AFBFB7BFF}"/>
              </a:ext>
            </a:extLst>
          </p:cNvPr>
          <p:cNvCxnSpPr/>
          <p:nvPr/>
        </p:nvCxnSpPr>
        <p:spPr>
          <a:xfrm flipV="1">
            <a:off x="6807200" y="1409699"/>
            <a:ext cx="863601" cy="11133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08429F-DC23-FB9C-F4C0-A672EA95F1AD}"/>
              </a:ext>
            </a:extLst>
          </p:cNvPr>
          <p:cNvCxnSpPr>
            <a:cxnSpLocks/>
          </p:cNvCxnSpPr>
          <p:nvPr/>
        </p:nvCxnSpPr>
        <p:spPr>
          <a:xfrm flipH="1" flipV="1">
            <a:off x="8830734" y="1532466"/>
            <a:ext cx="965199" cy="990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D055539-FBCC-DDA4-C1B5-F8CAF436FA44}"/>
              </a:ext>
            </a:extLst>
          </p:cNvPr>
          <p:cNvSpPr/>
          <p:nvPr/>
        </p:nvSpPr>
        <p:spPr>
          <a:xfrm>
            <a:off x="67734" y="4718671"/>
            <a:ext cx="1655235" cy="1862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9C6F696-443E-E94A-DBD7-EA85C0ABDD2F}"/>
              </a:ext>
            </a:extLst>
          </p:cNvPr>
          <p:cNvCxnSpPr>
            <a:cxnSpLocks/>
          </p:cNvCxnSpPr>
          <p:nvPr/>
        </p:nvCxnSpPr>
        <p:spPr>
          <a:xfrm flipV="1">
            <a:off x="4126441" y="1123951"/>
            <a:ext cx="3533777" cy="3110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47F614A-1F7E-F426-DD9D-9D179CE64AD0}"/>
              </a:ext>
            </a:extLst>
          </p:cNvPr>
          <p:cNvSpPr txBox="1"/>
          <p:nvPr/>
        </p:nvSpPr>
        <p:spPr>
          <a:xfrm>
            <a:off x="753533" y="3170303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http://localhost:9011/order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7710CA-67B0-08C0-3645-5AA1462A006E}"/>
              </a:ext>
            </a:extLst>
          </p:cNvPr>
          <p:cNvSpPr txBox="1"/>
          <p:nvPr/>
        </p:nvSpPr>
        <p:spPr>
          <a:xfrm>
            <a:off x="8542867" y="3584601"/>
            <a:ext cx="351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http://localhost:9012/payment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1AAFF0F-A0CC-74BC-DDA1-94A5D27DC8A7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1722969" y="4950909"/>
            <a:ext cx="933448" cy="6992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DF444E3-A7F7-5961-B50E-19051236EEEC}"/>
              </a:ext>
            </a:extLst>
          </p:cNvPr>
          <p:cNvSpPr/>
          <p:nvPr/>
        </p:nvSpPr>
        <p:spPr>
          <a:xfrm>
            <a:off x="2645834" y="4080936"/>
            <a:ext cx="1422400" cy="2353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7982843-BA8C-B7E8-11B1-6607F8D3BEEA}"/>
              </a:ext>
            </a:extLst>
          </p:cNvPr>
          <p:cNvCxnSpPr>
            <a:cxnSpLocks/>
          </p:cNvCxnSpPr>
          <p:nvPr/>
        </p:nvCxnSpPr>
        <p:spPr>
          <a:xfrm flipV="1">
            <a:off x="4068234" y="3398334"/>
            <a:ext cx="1579033" cy="1320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22CE7F-4C86-4E54-5E65-011BFFAA3A13}"/>
              </a:ext>
            </a:extLst>
          </p:cNvPr>
          <p:cNvCxnSpPr>
            <a:cxnSpLocks/>
          </p:cNvCxnSpPr>
          <p:nvPr/>
        </p:nvCxnSpPr>
        <p:spPr>
          <a:xfrm flipV="1">
            <a:off x="3902076" y="1507066"/>
            <a:ext cx="4452409" cy="3709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1290B-D6EC-B618-AA2D-AF6DF9D4F108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4057651" y="2963333"/>
            <a:ext cx="5289550" cy="2484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21AF537-A305-B4A9-3718-69ED6B33CCD7}"/>
              </a:ext>
            </a:extLst>
          </p:cNvPr>
          <p:cNvSpPr txBox="1"/>
          <p:nvPr/>
        </p:nvSpPr>
        <p:spPr>
          <a:xfrm>
            <a:off x="381000" y="4050267"/>
            <a:ext cx="407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http://localhost:9999/payment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A9BEE0-50AB-5138-14B0-FBE827BA1437}"/>
              </a:ext>
            </a:extLst>
          </p:cNvPr>
          <p:cNvSpPr txBox="1"/>
          <p:nvPr/>
        </p:nvSpPr>
        <p:spPr>
          <a:xfrm>
            <a:off x="6769100" y="4950909"/>
            <a:ext cx="5156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Routing – single entry point to the application</a:t>
            </a:r>
          </a:p>
          <a:p>
            <a:pPr marL="342900" indent="-342900">
              <a:buAutoNum type="arabicPeriod"/>
            </a:pPr>
            <a:r>
              <a:rPr lang="en-IN" dirty="0"/>
              <a:t>Caching</a:t>
            </a:r>
          </a:p>
          <a:p>
            <a:pPr marL="342900" indent="-342900">
              <a:buAutoNum type="arabicPeriod"/>
            </a:pPr>
            <a:r>
              <a:rPr lang="en-IN" dirty="0"/>
              <a:t>Authorization &amp; Authentication</a:t>
            </a:r>
          </a:p>
          <a:p>
            <a:pPr marL="342900" indent="-342900">
              <a:buAutoNum type="arabicPeriod"/>
            </a:pPr>
            <a:r>
              <a:rPr lang="en-IN" dirty="0"/>
              <a:t>Configuration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4E67892-483C-2B18-E123-343897BE7DE3}"/>
              </a:ext>
            </a:extLst>
          </p:cNvPr>
          <p:cNvSpPr txBox="1"/>
          <p:nvPr/>
        </p:nvSpPr>
        <p:spPr>
          <a:xfrm>
            <a:off x="601133" y="423331"/>
            <a:ext cx="733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REST -&gt; Http -&gt; verbs like GET,PUT,POST,DELETE -&gt; lightweight</a:t>
            </a:r>
          </a:p>
          <a:p>
            <a:r>
              <a:rPr lang="en-IN" dirty="0"/>
              <a:t>SOAP -&gt; Simple Object Access Protocol -&gt; XML </a:t>
            </a:r>
          </a:p>
          <a:p>
            <a:r>
              <a:rPr lang="en-IN" dirty="0"/>
              <a:t>RPC -&gt; Remote Procedural Call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E5DABAE-1AF2-2DE8-F607-E3C1E6FDCCA4}"/>
              </a:ext>
            </a:extLst>
          </p:cNvPr>
          <p:cNvCxnSpPr>
            <a:cxnSpLocks/>
          </p:cNvCxnSpPr>
          <p:nvPr/>
        </p:nvCxnSpPr>
        <p:spPr>
          <a:xfrm flipH="1">
            <a:off x="3939116" y="753533"/>
            <a:ext cx="3775077" cy="3296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BBF7BBD-2AB6-660F-8CD5-95FB7B2C4A85}"/>
              </a:ext>
            </a:extLst>
          </p:cNvPr>
          <p:cNvSpPr/>
          <p:nvPr/>
        </p:nvSpPr>
        <p:spPr>
          <a:xfrm>
            <a:off x="3014133" y="160867"/>
            <a:ext cx="8911168" cy="6460066"/>
          </a:xfrm>
          <a:prstGeom prst="rect">
            <a:avLst/>
          </a:prstGeom>
          <a:noFill/>
          <a:ln w="41275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243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79F72-BB52-0CBE-902F-55AE0D0D18C6}"/>
              </a:ext>
            </a:extLst>
          </p:cNvPr>
          <p:cNvSpPr/>
          <p:nvPr/>
        </p:nvSpPr>
        <p:spPr>
          <a:xfrm>
            <a:off x="3599234" y="2670242"/>
            <a:ext cx="2091447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E6686-B153-48DB-4366-F0272BA26139}"/>
              </a:ext>
            </a:extLst>
          </p:cNvPr>
          <p:cNvSpPr/>
          <p:nvPr/>
        </p:nvSpPr>
        <p:spPr>
          <a:xfrm>
            <a:off x="6634264" y="2670242"/>
            <a:ext cx="2091447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B9AD779-284A-77A2-C79D-D8027210C1F0}"/>
              </a:ext>
            </a:extLst>
          </p:cNvPr>
          <p:cNvSpPr/>
          <p:nvPr/>
        </p:nvSpPr>
        <p:spPr>
          <a:xfrm>
            <a:off x="963038" y="2743200"/>
            <a:ext cx="1692613" cy="21400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API Gateway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980FD8-3AD4-5C2E-A989-27A3D1BEF835}"/>
              </a:ext>
            </a:extLst>
          </p:cNvPr>
          <p:cNvSpPr/>
          <p:nvPr/>
        </p:nvSpPr>
        <p:spPr>
          <a:xfrm>
            <a:off x="5444246" y="495300"/>
            <a:ext cx="2091447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Eureka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88EE12-8A7C-DED7-6F81-692E65F05524}"/>
              </a:ext>
            </a:extLst>
          </p:cNvPr>
          <p:cNvSpPr/>
          <p:nvPr/>
        </p:nvSpPr>
        <p:spPr>
          <a:xfrm>
            <a:off x="5162145" y="4466616"/>
            <a:ext cx="2091447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Config Server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142FEA-96C0-F73F-FFE1-C812A598E4F9}"/>
              </a:ext>
            </a:extLst>
          </p:cNvPr>
          <p:cNvCxnSpPr>
            <a:cxnSpLocks/>
          </p:cNvCxnSpPr>
          <p:nvPr/>
        </p:nvCxnSpPr>
        <p:spPr>
          <a:xfrm flipH="1">
            <a:off x="6634264" y="3813242"/>
            <a:ext cx="901429" cy="6517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C2742BD-1550-C93C-6A93-6620455444D3}"/>
              </a:ext>
            </a:extLst>
          </p:cNvPr>
          <p:cNvSpPr/>
          <p:nvPr/>
        </p:nvSpPr>
        <p:spPr>
          <a:xfrm>
            <a:off x="9137515" y="4550922"/>
            <a:ext cx="2091447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Git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CDE236-1BE7-18AC-9184-66C77BA7D2FE}"/>
              </a:ext>
            </a:extLst>
          </p:cNvPr>
          <p:cNvCxnSpPr>
            <a:cxnSpLocks/>
          </p:cNvCxnSpPr>
          <p:nvPr/>
        </p:nvCxnSpPr>
        <p:spPr>
          <a:xfrm flipH="1">
            <a:off x="7253592" y="5122422"/>
            <a:ext cx="18839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42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CA59F1A2-4BC7-A727-1B47-84356876AD48}"/>
              </a:ext>
            </a:extLst>
          </p:cNvPr>
          <p:cNvCxnSpPr>
            <a:cxnSpLocks/>
          </p:cNvCxnSpPr>
          <p:nvPr/>
        </p:nvCxnSpPr>
        <p:spPr>
          <a:xfrm>
            <a:off x="1420238" y="1692612"/>
            <a:ext cx="21984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6B4FF0A-F0CB-1CEE-07D3-F564517E914C}"/>
              </a:ext>
            </a:extLst>
          </p:cNvPr>
          <p:cNvSpPr txBox="1"/>
          <p:nvPr/>
        </p:nvSpPr>
        <p:spPr>
          <a:xfrm>
            <a:off x="1420238" y="116731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/order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86922C-9023-D436-4E9E-F36099A3E68A}"/>
              </a:ext>
            </a:extLst>
          </p:cNvPr>
          <p:cNvSpPr/>
          <p:nvPr/>
        </p:nvSpPr>
        <p:spPr>
          <a:xfrm>
            <a:off x="3725694" y="1429966"/>
            <a:ext cx="2370306" cy="1400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Order-MS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C35886-34F4-308D-4D40-4AB4C92D8A21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6096000" y="2130358"/>
            <a:ext cx="1880681" cy="10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7A97D02-2563-18B0-326C-9E3B2FE07146}"/>
              </a:ext>
            </a:extLst>
          </p:cNvPr>
          <p:cNvSpPr/>
          <p:nvPr/>
        </p:nvSpPr>
        <p:spPr>
          <a:xfrm>
            <a:off x="7976681" y="1536651"/>
            <a:ext cx="2286000" cy="1400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Payment payment/order 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E0B1AF-8669-9D60-B81D-9566A2EEC5ED}"/>
              </a:ext>
            </a:extLst>
          </p:cNvPr>
          <p:cNvSpPr/>
          <p:nvPr/>
        </p:nvSpPr>
        <p:spPr>
          <a:xfrm>
            <a:off x="7976681" y="3624855"/>
            <a:ext cx="2286000" cy="1400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Inventory  MS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61AA17-4B6F-E6EF-5BA2-8BFD185A027A}"/>
              </a:ext>
            </a:extLst>
          </p:cNvPr>
          <p:cNvCxnSpPr>
            <a:cxnSpLocks/>
          </p:cNvCxnSpPr>
          <p:nvPr/>
        </p:nvCxnSpPr>
        <p:spPr>
          <a:xfrm>
            <a:off x="6096000" y="2691319"/>
            <a:ext cx="1880681" cy="11511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5E5BB4A-C6AB-CCA7-83B2-40A6B4FE8B15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2268418"/>
            <a:ext cx="1880681" cy="316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9C3F04B-D40C-866B-7C25-031BBC39D1F4}"/>
              </a:ext>
            </a:extLst>
          </p:cNvPr>
          <p:cNvSpPr txBox="1"/>
          <p:nvPr/>
        </p:nvSpPr>
        <p:spPr>
          <a:xfrm>
            <a:off x="6867727" y="2999362"/>
            <a:ext cx="3054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Reduce stock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6CFF02-7E0B-2915-3E81-674D9881980A}"/>
              </a:ext>
            </a:extLst>
          </p:cNvPr>
          <p:cNvSpPr txBox="1"/>
          <p:nvPr/>
        </p:nvSpPr>
        <p:spPr>
          <a:xfrm>
            <a:off x="1293779" y="622570"/>
            <a:ext cx="21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Trace ID:10ab67e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11D9-2DBF-AFB9-796E-7E4F0721BA6D}"/>
              </a:ext>
            </a:extLst>
          </p:cNvPr>
          <p:cNvSpPr txBox="1"/>
          <p:nvPr/>
        </p:nvSpPr>
        <p:spPr>
          <a:xfrm>
            <a:off x="6096000" y="1698733"/>
            <a:ext cx="21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Span ID:10ab671e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1FD66DC-C4C1-5831-4BF9-E6688ACDBDCC}"/>
              </a:ext>
            </a:extLst>
          </p:cNvPr>
          <p:cNvSpPr txBox="1"/>
          <p:nvPr/>
        </p:nvSpPr>
        <p:spPr>
          <a:xfrm>
            <a:off x="5489642" y="3416509"/>
            <a:ext cx="2198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Span ID:10ab671e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7F058B-BCBF-2BE2-3BC4-7DAF1C8633DB}"/>
              </a:ext>
            </a:extLst>
          </p:cNvPr>
          <p:cNvSpPr txBox="1"/>
          <p:nvPr/>
        </p:nvSpPr>
        <p:spPr>
          <a:xfrm>
            <a:off x="6507804" y="1274323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/payment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63E088-78B7-51E2-574F-21431B040E0A}"/>
              </a:ext>
            </a:extLst>
          </p:cNvPr>
          <p:cNvSpPr txBox="1"/>
          <p:nvPr/>
        </p:nvSpPr>
        <p:spPr>
          <a:xfrm>
            <a:off x="6738026" y="3949018"/>
            <a:ext cx="139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/inventory</a:t>
            </a:r>
          </a:p>
        </p:txBody>
      </p:sp>
    </p:spTree>
    <p:extLst>
      <p:ext uri="{BB962C8B-B14F-4D97-AF65-F5344CB8AC3E}">
        <p14:creationId xmlns:p14="http://schemas.microsoft.com/office/powerpoint/2010/main" val="81704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38F50B-61F2-85CA-F163-59EBDDC4A31C}"/>
              </a:ext>
            </a:extLst>
          </p:cNvPr>
          <p:cNvSpPr txBox="1"/>
          <p:nvPr/>
        </p:nvSpPr>
        <p:spPr>
          <a:xfrm>
            <a:off x="347133" y="177800"/>
            <a:ext cx="1172633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 1:  Create API gateway and access the order and payment </a:t>
            </a:r>
            <a:r>
              <a:rPr lang="en-US" dirty="0" err="1"/>
              <a:t>ms</a:t>
            </a:r>
            <a:r>
              <a:rPr lang="en-US" dirty="0"/>
              <a:t> </a:t>
            </a:r>
            <a:r>
              <a:rPr lang="en-US" dirty="0" err="1"/>
              <a:t>urls</a:t>
            </a:r>
            <a:r>
              <a:rPr lang="en-US" dirty="0"/>
              <a:t> through API gateway </a:t>
            </a:r>
            <a:r>
              <a:rPr lang="en-US" dirty="0" err="1"/>
              <a:t>url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Ex 2: Create a Config server that will read config information from Git repo , modify your Order and payment to connect to </a:t>
            </a:r>
            <a:r>
              <a:rPr lang="en-US" dirty="0" err="1"/>
              <a:t>Euerka</a:t>
            </a:r>
            <a:r>
              <a:rPr lang="en-US" dirty="0"/>
              <a:t> server through config server .</a:t>
            </a:r>
          </a:p>
          <a:p>
            <a:endParaRPr lang="en-US" dirty="0"/>
          </a:p>
          <a:p>
            <a:r>
              <a:rPr lang="en-US" dirty="0"/>
              <a:t>Ex3 Create separate properties file for separate micro services then during application startup initialize through the </a:t>
            </a:r>
            <a:r>
              <a:rPr lang="en-US" dirty="0" err="1"/>
              <a:t>confg</a:t>
            </a:r>
            <a:r>
              <a:rPr lang="en-US" dirty="0"/>
              <a:t> server. </a:t>
            </a:r>
          </a:p>
          <a:p>
            <a:endParaRPr lang="en-US" dirty="0"/>
          </a:p>
          <a:p>
            <a:r>
              <a:rPr lang="en-US" dirty="0"/>
              <a:t>Ex4 Integrate </a:t>
            </a:r>
            <a:r>
              <a:rPr lang="en-US" dirty="0" err="1"/>
              <a:t>zipkin</a:t>
            </a:r>
            <a:r>
              <a:rPr lang="en-US" dirty="0"/>
              <a:t> with Order MS. </a:t>
            </a:r>
          </a:p>
          <a:p>
            <a:endParaRPr lang="en-US" dirty="0"/>
          </a:p>
          <a:p>
            <a:r>
              <a:rPr lang="en-US" dirty="0"/>
              <a:t>Ex5 Make necessary changes in API gateway and hit /order from </a:t>
            </a:r>
            <a:r>
              <a:rPr lang="en-US" dirty="0" err="1"/>
              <a:t>api</a:t>
            </a:r>
            <a:r>
              <a:rPr lang="en-US" dirty="0"/>
              <a:t> gateway </a:t>
            </a:r>
            <a:r>
              <a:rPr lang="en-US" dirty="0" err="1"/>
              <a:t>url</a:t>
            </a:r>
            <a:r>
              <a:rPr lang="en-US" dirty="0"/>
              <a:t> and see the traces from </a:t>
            </a:r>
            <a:r>
              <a:rPr lang="en-US" dirty="0" err="1"/>
              <a:t>zipkin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1111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4C32E7-9437-911D-D461-F1CAC2303483}"/>
              </a:ext>
            </a:extLst>
          </p:cNvPr>
          <p:cNvSpPr txBox="1"/>
          <p:nvPr/>
        </p:nvSpPr>
        <p:spPr>
          <a:xfrm>
            <a:off x="1532467" y="2602131"/>
            <a:ext cx="88053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/>
              <a:t>Break up to 16:35 PM</a:t>
            </a:r>
          </a:p>
        </p:txBody>
      </p:sp>
    </p:spTree>
    <p:extLst>
      <p:ext uri="{BB962C8B-B14F-4D97-AF65-F5344CB8AC3E}">
        <p14:creationId xmlns:p14="http://schemas.microsoft.com/office/powerpoint/2010/main" val="2818010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232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JAYANTA K DAS</dc:creator>
  <cp:lastModifiedBy>JAYANTA DAS</cp:lastModifiedBy>
  <cp:revision>46</cp:revision>
  <dcterms:created xsi:type="dcterms:W3CDTF">2025-08-01T03:48:10Z</dcterms:created>
  <dcterms:modified xsi:type="dcterms:W3CDTF">2025-08-06T16:41:15Z</dcterms:modified>
</cp:coreProperties>
</file>