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8" r:id="rId4"/>
    <p:sldId id="269" r:id="rId5"/>
    <p:sldId id="270" r:id="rId6"/>
    <p:sldId id="271" r:id="rId7"/>
    <p:sldId id="267" r:id="rId8"/>
    <p:sldId id="264" r:id="rId9"/>
    <p:sldId id="27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9FD1-7B16-2C09-BF57-FEDD645C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DBCD0-A48C-39E6-221E-6A868E17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30AB-013C-F2AF-5666-79C0548E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38DE-318B-0817-3D2B-94773E56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F379-06D6-7A97-D730-F072A230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0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D95B-25E5-3095-586E-94E7E73C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6B754-BB8E-611D-78F0-41F6DFA0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471F-9FD9-609F-BF8B-61FBCA4F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02FF-EF30-0D29-F4B3-114A8F12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D687-0FCC-33E1-7591-0B2ED59D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7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232FF-F787-DD56-521D-C6047BE32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629E2-3D89-E24E-8A06-A564FB729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050D-9EAD-A601-9E7D-F09DBF0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6E65-5E1D-FF44-DAEC-EC2D58F3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DB40-FA28-B4F7-64D4-5795EBF9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3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7199-BB9F-C449-EB65-B66BBE8E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D5B5-FA18-912E-4A6E-FDEFEF87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B48D-03F6-6BD3-B2EE-6CDD8475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595E-8122-1519-B296-FD1E8DD1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6C73-241B-880D-0E83-A7202D72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1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5B6A-0C9B-1B93-AC5D-BE8A69A7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87E3-54BB-5AA9-6856-B4C6C7AA7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317C-7FFD-BC2B-5C3F-2C13CE7A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5931-050A-2997-FE66-F6EFC90E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56ED-E0F0-6B86-6FD0-1CAC9C98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1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7A29-4778-D208-D711-C1781F1B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D3D2-04F9-C9C2-4C23-C5724F0CF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8EA22-2D44-0BA1-036E-0E5249BAD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99824-8F80-B44F-0FFB-3861CDD6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6006-864D-41BD-EE5B-1AF4F6B5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DC13-C473-CA29-DCC3-CAC24998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3030-6ADB-5930-A545-8E0B8F1E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C7861-170F-77F2-723A-EDDAD57A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C4A24-F13F-B5D4-B986-CB07FBDB2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B4A99-47AB-FEB0-5670-65B20FE20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0FD6B-764D-D6D3-8158-11A579A1F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23661-B9BD-124B-1FAD-600C6721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28CFB-D15A-99D6-7EAA-5BD67F1D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947D9-1608-548C-A26E-370AA240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7595-6C00-1782-FF63-5E91515F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2C86B-2276-B664-F125-80580311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AC115-0D90-197F-DCC6-FF2F9DD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07AD7-1749-7B5B-F3F3-9E2B828A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6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BCB43-AEDB-9E46-36E2-B4395537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54042-B6DE-6B71-1112-A948F00C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A309D-436A-5DE7-258F-5232CBEB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316F-777A-9603-8B97-5C7F512E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4C07-3315-EB67-B0DB-4704D11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3AC8-B8B1-F12C-9F83-9544C0DC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F6C07-7AA6-6A50-1D33-341C2A0A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40AA-EAD6-D1A2-E4F3-7B62863C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8DEE9-AEBE-6125-7EF2-35405F48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4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FBF0-3CA9-0BC2-C2F6-C8AF7742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EBBE7-8640-8213-035B-4E448C32F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E1160-90B1-8004-4630-46DC67605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2EB2-F35B-35E0-B579-B40FC62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7866E-6DA8-E3C8-7A9B-8FA18B4D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25D05-88CA-BB07-4BD6-32357E2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0C3A8-D5A5-43FA-1E99-8BCB3D26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22CF0-D37F-C98A-02AF-D18EF4DD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B929-D9A3-28B4-92E5-927902205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2B8F-EC23-4B58-93AD-EC99312E0DB8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2AC-CA71-6DDE-6D99-E3F789219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E3A8-1546-2724-A30C-AC1C0C598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E0AA43-741E-4C23-6A2D-94301BB411BE}"/>
              </a:ext>
            </a:extLst>
          </p:cNvPr>
          <p:cNvSpPr txBox="1"/>
          <p:nvPr/>
        </p:nvSpPr>
        <p:spPr>
          <a:xfrm>
            <a:off x="321733" y="245533"/>
            <a:ext cx="1041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SOA -&gt; SERVICE ORIENTED ARCHITECTURE – Enterprise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A8272C-EAFE-76E2-8879-D460BE971C47}"/>
              </a:ext>
            </a:extLst>
          </p:cNvPr>
          <p:cNvSpPr/>
          <p:nvPr/>
        </p:nvSpPr>
        <p:spPr>
          <a:xfrm>
            <a:off x="1574800" y="3589867"/>
            <a:ext cx="845820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ESB (Enterprise State Bus)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5E0E1-E0D7-95E1-FB05-A6CFD9CB8CF3}"/>
              </a:ext>
            </a:extLst>
          </p:cNvPr>
          <p:cNvSpPr/>
          <p:nvPr/>
        </p:nvSpPr>
        <p:spPr>
          <a:xfrm>
            <a:off x="1744133" y="1811867"/>
            <a:ext cx="2319867" cy="1032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Payroll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580A91-98F7-E2C4-6130-E54A8F1FB16B}"/>
              </a:ext>
            </a:extLst>
          </p:cNvPr>
          <p:cNvSpPr/>
          <p:nvPr/>
        </p:nvSpPr>
        <p:spPr>
          <a:xfrm>
            <a:off x="4643966" y="1811867"/>
            <a:ext cx="2319867" cy="1032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Attendance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181E5-08CC-48DA-35B4-863E0013A5F7}"/>
              </a:ext>
            </a:extLst>
          </p:cNvPr>
          <p:cNvSpPr/>
          <p:nvPr/>
        </p:nvSpPr>
        <p:spPr>
          <a:xfrm>
            <a:off x="7412566" y="1811866"/>
            <a:ext cx="2319867" cy="1032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Appraisal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A1DE385-BD87-17D4-46AC-F7E799195825}"/>
              </a:ext>
            </a:extLst>
          </p:cNvPr>
          <p:cNvSpPr/>
          <p:nvPr/>
        </p:nvSpPr>
        <p:spPr>
          <a:xfrm>
            <a:off x="2616200" y="2844799"/>
            <a:ext cx="423333" cy="7450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D5F8BC8-B332-72D9-164F-7A83D85A5858}"/>
              </a:ext>
            </a:extLst>
          </p:cNvPr>
          <p:cNvSpPr/>
          <p:nvPr/>
        </p:nvSpPr>
        <p:spPr>
          <a:xfrm>
            <a:off x="5414432" y="2844799"/>
            <a:ext cx="423333" cy="7450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1535845-199F-C30D-62B4-100522B2E7F3}"/>
              </a:ext>
            </a:extLst>
          </p:cNvPr>
          <p:cNvSpPr/>
          <p:nvPr/>
        </p:nvSpPr>
        <p:spPr>
          <a:xfrm>
            <a:off x="8572499" y="2844799"/>
            <a:ext cx="423333" cy="7450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12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C32E7-9437-911D-D461-F1CAC2303483}"/>
              </a:ext>
            </a:extLst>
          </p:cNvPr>
          <p:cNvSpPr txBox="1"/>
          <p:nvPr/>
        </p:nvSpPr>
        <p:spPr>
          <a:xfrm>
            <a:off x="1507067" y="2602131"/>
            <a:ext cx="880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Break up to 11:15 AM</a:t>
            </a:r>
          </a:p>
        </p:txBody>
      </p:sp>
    </p:spTree>
    <p:extLst>
      <p:ext uri="{BB962C8B-B14F-4D97-AF65-F5344CB8AC3E}">
        <p14:creationId xmlns:p14="http://schemas.microsoft.com/office/powerpoint/2010/main" val="281801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F28EC-27F0-D8BB-9ED1-F96EE6AF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8248AA-8569-A371-80B3-EE6FA8017344}"/>
              </a:ext>
            </a:extLst>
          </p:cNvPr>
          <p:cNvSpPr txBox="1"/>
          <p:nvPr/>
        </p:nvSpPr>
        <p:spPr>
          <a:xfrm>
            <a:off x="321733" y="245533"/>
            <a:ext cx="1041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REST -&gt;  Application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A24BAC-2CF0-E915-ABF6-AB3567286736}"/>
              </a:ext>
            </a:extLst>
          </p:cNvPr>
          <p:cNvSpPr/>
          <p:nvPr/>
        </p:nvSpPr>
        <p:spPr>
          <a:xfrm>
            <a:off x="1744133" y="1811867"/>
            <a:ext cx="2319867" cy="1032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Payroll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3DB89-DD2C-7BB0-ABB6-8F04F2813ED3}"/>
              </a:ext>
            </a:extLst>
          </p:cNvPr>
          <p:cNvSpPr/>
          <p:nvPr/>
        </p:nvSpPr>
        <p:spPr>
          <a:xfrm>
            <a:off x="5168900" y="3826934"/>
            <a:ext cx="2319867" cy="1032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Attendance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D0BE5A-BB54-0FCF-AC1F-E79690766FE5}"/>
              </a:ext>
            </a:extLst>
          </p:cNvPr>
          <p:cNvSpPr/>
          <p:nvPr/>
        </p:nvSpPr>
        <p:spPr>
          <a:xfrm>
            <a:off x="7412566" y="1811866"/>
            <a:ext cx="2319867" cy="1032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Appraisal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75A4F1-7365-4FDE-7C76-70D7AD177349}"/>
              </a:ext>
            </a:extLst>
          </p:cNvPr>
          <p:cNvSpPr/>
          <p:nvPr/>
        </p:nvSpPr>
        <p:spPr>
          <a:xfrm>
            <a:off x="4800600" y="2167467"/>
            <a:ext cx="262467" cy="2963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A59448-073C-1A65-1936-9C4EFAA360FA}"/>
              </a:ext>
            </a:extLst>
          </p:cNvPr>
          <p:cNvCxnSpPr>
            <a:stCxn id="4" idx="3"/>
            <a:endCxn id="10" idx="2"/>
          </p:cNvCxnSpPr>
          <p:nvPr/>
        </p:nvCxnSpPr>
        <p:spPr>
          <a:xfrm flipV="1">
            <a:off x="4064000" y="2315634"/>
            <a:ext cx="7366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D7B1C7-A124-05A1-F0CB-3B4CAA8433B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953000" y="2298701"/>
            <a:ext cx="2459566" cy="2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9903E4-9AC5-E05E-1E07-607EB0E63613}"/>
              </a:ext>
            </a:extLst>
          </p:cNvPr>
          <p:cNvCxnSpPr>
            <a:cxnSpLocks/>
          </p:cNvCxnSpPr>
          <p:nvPr/>
        </p:nvCxnSpPr>
        <p:spPr>
          <a:xfrm>
            <a:off x="4953000" y="2381250"/>
            <a:ext cx="1744133" cy="144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31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6F6F7905-117A-DB77-7F93-5E719DD7090A}"/>
              </a:ext>
            </a:extLst>
          </p:cNvPr>
          <p:cNvSpPr/>
          <p:nvPr/>
        </p:nvSpPr>
        <p:spPr>
          <a:xfrm>
            <a:off x="9084733" y="2184400"/>
            <a:ext cx="1185334" cy="132926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6249F2-AF1F-C1E7-C03A-F5110646BE6C}"/>
              </a:ext>
            </a:extLst>
          </p:cNvPr>
          <p:cNvSpPr/>
          <p:nvPr/>
        </p:nvSpPr>
        <p:spPr>
          <a:xfrm>
            <a:off x="4665133" y="1947333"/>
            <a:ext cx="2624666" cy="2116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14F063-E6EC-0111-87DE-C1B139425988}"/>
              </a:ext>
            </a:extLst>
          </p:cNvPr>
          <p:cNvCxnSpPr>
            <a:stCxn id="4" idx="3"/>
          </p:cNvCxnSpPr>
          <p:nvPr/>
        </p:nvCxnSpPr>
        <p:spPr>
          <a:xfrm>
            <a:off x="7289799" y="3005666"/>
            <a:ext cx="2116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1E7B10E-5B0A-FCD0-33BE-6FAD2DC9201E}"/>
              </a:ext>
            </a:extLst>
          </p:cNvPr>
          <p:cNvSpPr/>
          <p:nvPr/>
        </p:nvSpPr>
        <p:spPr>
          <a:xfrm>
            <a:off x="1710267" y="601133"/>
            <a:ext cx="1032934" cy="1134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Vehicle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3913A-D637-ED9B-869B-59C7C3A8AAB2}"/>
              </a:ext>
            </a:extLst>
          </p:cNvPr>
          <p:cNvSpPr/>
          <p:nvPr/>
        </p:nvSpPr>
        <p:spPr>
          <a:xfrm>
            <a:off x="931333" y="2116667"/>
            <a:ext cx="1032934" cy="1134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Vehicle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29ACB-9F74-F482-02C2-5B5085CEFD13}"/>
              </a:ext>
            </a:extLst>
          </p:cNvPr>
          <p:cNvSpPr txBox="1"/>
          <p:nvPr/>
        </p:nvSpPr>
        <p:spPr>
          <a:xfrm>
            <a:off x="3090333" y="668867"/>
            <a:ext cx="115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LAT</a:t>
            </a:r>
          </a:p>
          <a:p>
            <a:r>
              <a:rPr lang="en-IN" dirty="0"/>
              <a:t>LONG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2B108F-9D93-3BA3-A28B-DFB62121FB1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743201" y="1507067"/>
            <a:ext cx="1921932" cy="89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66F173B-09BC-B85D-8145-E549F06A39DB}"/>
              </a:ext>
            </a:extLst>
          </p:cNvPr>
          <p:cNvSpPr/>
          <p:nvPr/>
        </p:nvSpPr>
        <p:spPr>
          <a:xfrm>
            <a:off x="4665133" y="2311400"/>
            <a:ext cx="905936" cy="186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4B5DB4-E8F1-DD86-15CE-A40283919FC7}"/>
              </a:ext>
            </a:extLst>
          </p:cNvPr>
          <p:cNvCxnSpPr>
            <a:cxnSpLocks/>
          </p:cNvCxnSpPr>
          <p:nvPr/>
        </p:nvCxnSpPr>
        <p:spPr>
          <a:xfrm>
            <a:off x="1921933" y="2892798"/>
            <a:ext cx="2616202" cy="11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77F1021-58D6-4D55-0AB9-BF3B9A9A6071}"/>
              </a:ext>
            </a:extLst>
          </p:cNvPr>
          <p:cNvSpPr/>
          <p:nvPr/>
        </p:nvSpPr>
        <p:spPr>
          <a:xfrm>
            <a:off x="4703234" y="2912532"/>
            <a:ext cx="905936" cy="186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2E4481-29A8-6D80-6989-F0695E0EBC5A}"/>
              </a:ext>
            </a:extLst>
          </p:cNvPr>
          <p:cNvCxnSpPr>
            <a:cxnSpLocks/>
          </p:cNvCxnSpPr>
          <p:nvPr/>
        </p:nvCxnSpPr>
        <p:spPr>
          <a:xfrm>
            <a:off x="5609170" y="2404532"/>
            <a:ext cx="3475563" cy="19187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B83937-4460-DD12-E840-1DBB14FDB9FB}"/>
              </a:ext>
            </a:extLst>
          </p:cNvPr>
          <p:cNvCxnSpPr>
            <a:cxnSpLocks/>
          </p:cNvCxnSpPr>
          <p:nvPr/>
        </p:nvCxnSpPr>
        <p:spPr>
          <a:xfrm>
            <a:off x="3579284" y="385233"/>
            <a:ext cx="1341966" cy="156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63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8933B-2A33-1815-5839-5D5ADD6A0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85DEB075-583E-68C6-F6AF-7725D0078C52}"/>
              </a:ext>
            </a:extLst>
          </p:cNvPr>
          <p:cNvSpPr/>
          <p:nvPr/>
        </p:nvSpPr>
        <p:spPr>
          <a:xfrm>
            <a:off x="10270067" y="2586566"/>
            <a:ext cx="1185334" cy="132926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4F9B81-05DA-5B2C-9013-87A7B25720E2}"/>
              </a:ext>
            </a:extLst>
          </p:cNvPr>
          <p:cNvSpPr/>
          <p:nvPr/>
        </p:nvSpPr>
        <p:spPr>
          <a:xfrm>
            <a:off x="4665133" y="1947333"/>
            <a:ext cx="1341966" cy="2116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C3DB37-9DCA-5835-60E2-E03FB04866DD}"/>
              </a:ext>
            </a:extLst>
          </p:cNvPr>
          <p:cNvCxnSpPr>
            <a:cxnSpLocks/>
          </p:cNvCxnSpPr>
          <p:nvPr/>
        </p:nvCxnSpPr>
        <p:spPr>
          <a:xfrm>
            <a:off x="8156911" y="4639913"/>
            <a:ext cx="3399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F1F20A2-6D2A-385F-799E-D747219053EB}"/>
              </a:ext>
            </a:extLst>
          </p:cNvPr>
          <p:cNvSpPr/>
          <p:nvPr/>
        </p:nvSpPr>
        <p:spPr>
          <a:xfrm>
            <a:off x="1710267" y="601133"/>
            <a:ext cx="1032934" cy="1134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Vehicle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90A3CA-D18A-6997-65EF-9FD90BA938CE}"/>
              </a:ext>
            </a:extLst>
          </p:cNvPr>
          <p:cNvSpPr/>
          <p:nvPr/>
        </p:nvSpPr>
        <p:spPr>
          <a:xfrm>
            <a:off x="931333" y="2116667"/>
            <a:ext cx="1032934" cy="1134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Vehicle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42FD6-EBB6-4B22-BDBF-21D0885989B9}"/>
              </a:ext>
            </a:extLst>
          </p:cNvPr>
          <p:cNvSpPr txBox="1"/>
          <p:nvPr/>
        </p:nvSpPr>
        <p:spPr>
          <a:xfrm>
            <a:off x="3090333" y="668867"/>
            <a:ext cx="115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LAT</a:t>
            </a:r>
          </a:p>
          <a:p>
            <a:r>
              <a:rPr lang="en-IN" dirty="0"/>
              <a:t>LONG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F487C0-78EC-F985-28AD-6E83BE88468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743201" y="1507067"/>
            <a:ext cx="1921932" cy="89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D9B45B6-72C5-906B-ECCB-08D938E487F6}"/>
              </a:ext>
            </a:extLst>
          </p:cNvPr>
          <p:cNvSpPr/>
          <p:nvPr/>
        </p:nvSpPr>
        <p:spPr>
          <a:xfrm>
            <a:off x="4665133" y="2311400"/>
            <a:ext cx="905936" cy="186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1E51C3-3C99-9480-B84E-73AE3C4E53E2}"/>
              </a:ext>
            </a:extLst>
          </p:cNvPr>
          <p:cNvCxnSpPr>
            <a:cxnSpLocks/>
          </p:cNvCxnSpPr>
          <p:nvPr/>
        </p:nvCxnSpPr>
        <p:spPr>
          <a:xfrm>
            <a:off x="1921933" y="2892798"/>
            <a:ext cx="2616202" cy="11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05C4FBF-A86D-70EF-33B2-166AADC8C0B5}"/>
              </a:ext>
            </a:extLst>
          </p:cNvPr>
          <p:cNvSpPr/>
          <p:nvPr/>
        </p:nvSpPr>
        <p:spPr>
          <a:xfrm>
            <a:off x="4703234" y="2912532"/>
            <a:ext cx="905936" cy="186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B53C2B-9423-52F1-49AC-0AF771A72654}"/>
              </a:ext>
            </a:extLst>
          </p:cNvPr>
          <p:cNvCxnSpPr>
            <a:cxnSpLocks/>
          </p:cNvCxnSpPr>
          <p:nvPr/>
        </p:nvCxnSpPr>
        <p:spPr>
          <a:xfrm flipV="1">
            <a:off x="5609170" y="2311400"/>
            <a:ext cx="1034821" cy="9313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9E10C3-4EE8-FCB3-8102-C84CAFE50341}"/>
              </a:ext>
            </a:extLst>
          </p:cNvPr>
          <p:cNvCxnSpPr>
            <a:cxnSpLocks/>
          </p:cNvCxnSpPr>
          <p:nvPr/>
        </p:nvCxnSpPr>
        <p:spPr>
          <a:xfrm>
            <a:off x="3579284" y="385233"/>
            <a:ext cx="1341966" cy="156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2693C3-7447-B94E-AF70-002F495DB24C}"/>
              </a:ext>
            </a:extLst>
          </p:cNvPr>
          <p:cNvSpPr/>
          <p:nvPr/>
        </p:nvSpPr>
        <p:spPr>
          <a:xfrm>
            <a:off x="6643991" y="797668"/>
            <a:ext cx="1098776" cy="4387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MQ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9E05B1-8C17-8099-97B7-5B3115B86190}"/>
              </a:ext>
            </a:extLst>
          </p:cNvPr>
          <p:cNvSpPr/>
          <p:nvPr/>
        </p:nvSpPr>
        <p:spPr>
          <a:xfrm>
            <a:off x="8258783" y="2116667"/>
            <a:ext cx="894945" cy="1852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9FC797-02F5-F82F-2585-304FBE2D0302}"/>
              </a:ext>
            </a:extLst>
          </p:cNvPr>
          <p:cNvCxnSpPr>
            <a:cxnSpLocks/>
          </p:cNvCxnSpPr>
          <p:nvPr/>
        </p:nvCxnSpPr>
        <p:spPr>
          <a:xfrm>
            <a:off x="7742767" y="2637367"/>
            <a:ext cx="558169" cy="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A6DC4C-1D5E-3844-E029-848C8B707068}"/>
              </a:ext>
            </a:extLst>
          </p:cNvPr>
          <p:cNvCxnSpPr>
            <a:cxnSpLocks/>
          </p:cNvCxnSpPr>
          <p:nvPr/>
        </p:nvCxnSpPr>
        <p:spPr>
          <a:xfrm>
            <a:off x="9153728" y="2892798"/>
            <a:ext cx="1116339" cy="206001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27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4F2BEE-2235-3FFE-0F09-5B711CE8B4B3}"/>
              </a:ext>
            </a:extLst>
          </p:cNvPr>
          <p:cNvSpPr/>
          <p:nvPr/>
        </p:nvSpPr>
        <p:spPr>
          <a:xfrm>
            <a:off x="2178995" y="1332689"/>
            <a:ext cx="2738335" cy="17607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66615-A623-F03F-2C6A-46626B95A719}"/>
              </a:ext>
            </a:extLst>
          </p:cNvPr>
          <p:cNvSpPr txBox="1"/>
          <p:nvPr/>
        </p:nvSpPr>
        <p:spPr>
          <a:xfrm>
            <a:off x="2786973" y="1916350"/>
            <a:ext cx="2023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Kafka Broker (Kafka Server)</a:t>
            </a:r>
          </a:p>
          <a:p>
            <a:endParaRPr lang="en-IN" dirty="0"/>
          </a:p>
          <a:p>
            <a:r>
              <a:rPr lang="en-IN" dirty="0"/>
              <a:t>(Primary)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6E9021-898B-D329-08D5-D7EE63412B44}"/>
              </a:ext>
            </a:extLst>
          </p:cNvPr>
          <p:cNvSpPr/>
          <p:nvPr/>
        </p:nvSpPr>
        <p:spPr>
          <a:xfrm>
            <a:off x="5418304" y="1332689"/>
            <a:ext cx="2738335" cy="1760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8A2E6-83F1-96EB-AF68-38BB6C9F7816}"/>
              </a:ext>
            </a:extLst>
          </p:cNvPr>
          <p:cNvSpPr txBox="1"/>
          <p:nvPr/>
        </p:nvSpPr>
        <p:spPr>
          <a:xfrm>
            <a:off x="6026282" y="1916350"/>
            <a:ext cx="2023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Kafka Broker (Kafka Server)</a:t>
            </a:r>
          </a:p>
          <a:p>
            <a:endParaRPr lang="en-IN" dirty="0"/>
          </a:p>
          <a:p>
            <a:r>
              <a:rPr lang="en-IN" dirty="0"/>
              <a:t>(Secondary)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FCEF16-73A0-23F4-D409-8BDE05B64D82}"/>
              </a:ext>
            </a:extLst>
          </p:cNvPr>
          <p:cNvSpPr/>
          <p:nvPr/>
        </p:nvSpPr>
        <p:spPr>
          <a:xfrm>
            <a:off x="8586279" y="1332689"/>
            <a:ext cx="2738335" cy="1760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28BAB-8756-B6C1-E4E1-C0ABB54AB0E0}"/>
              </a:ext>
            </a:extLst>
          </p:cNvPr>
          <p:cNvSpPr txBox="1"/>
          <p:nvPr/>
        </p:nvSpPr>
        <p:spPr>
          <a:xfrm>
            <a:off x="9077525" y="1916350"/>
            <a:ext cx="2023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Kafka Broker (Kafka Server)</a:t>
            </a:r>
          </a:p>
          <a:p>
            <a:endParaRPr lang="en-IN" dirty="0"/>
          </a:p>
          <a:p>
            <a:r>
              <a:rPr lang="en-IN" dirty="0"/>
              <a:t>(Secondary)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AE214-1C79-869A-620E-BD6873B8C2F5}"/>
              </a:ext>
            </a:extLst>
          </p:cNvPr>
          <p:cNvSpPr/>
          <p:nvPr/>
        </p:nvSpPr>
        <p:spPr>
          <a:xfrm>
            <a:off x="1420238" y="914401"/>
            <a:ext cx="10428051" cy="34338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1D3660-4EB4-2133-D916-18713D73A9A5}"/>
              </a:ext>
            </a:extLst>
          </p:cNvPr>
          <p:cNvSpPr txBox="1"/>
          <p:nvPr/>
        </p:nvSpPr>
        <p:spPr>
          <a:xfrm>
            <a:off x="5637176" y="3741322"/>
            <a:ext cx="372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Kakfa</a:t>
            </a:r>
            <a:r>
              <a:rPr lang="en-IN" dirty="0"/>
              <a:t> Cluster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6F185-128F-81A8-9E6B-A1A9982F3326}"/>
              </a:ext>
            </a:extLst>
          </p:cNvPr>
          <p:cNvSpPr txBox="1"/>
          <p:nvPr/>
        </p:nvSpPr>
        <p:spPr>
          <a:xfrm>
            <a:off x="1254868" y="4708187"/>
            <a:ext cx="1034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High Availability  </a:t>
            </a:r>
          </a:p>
          <a:p>
            <a:pPr marL="342900" indent="-342900">
              <a:buAutoNum type="arabicPeriod"/>
            </a:pPr>
            <a:r>
              <a:rPr lang="en-IN" dirty="0"/>
              <a:t>Scalability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231D91-A967-F123-F470-8F0504DBD9EF}"/>
              </a:ext>
            </a:extLst>
          </p:cNvPr>
          <p:cNvCxnSpPr/>
          <p:nvPr/>
        </p:nvCxnSpPr>
        <p:spPr>
          <a:xfrm>
            <a:off x="2412460" y="165370"/>
            <a:ext cx="885217" cy="116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F044FF-C97A-ED28-6DE0-7F6238FA280B}"/>
              </a:ext>
            </a:extLst>
          </p:cNvPr>
          <p:cNvCxnSpPr/>
          <p:nvPr/>
        </p:nvCxnSpPr>
        <p:spPr>
          <a:xfrm>
            <a:off x="2861553" y="150781"/>
            <a:ext cx="885217" cy="116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65BAD5-66DD-AA2B-6E91-A14E7D7EABA4}"/>
              </a:ext>
            </a:extLst>
          </p:cNvPr>
          <p:cNvCxnSpPr/>
          <p:nvPr/>
        </p:nvCxnSpPr>
        <p:spPr>
          <a:xfrm>
            <a:off x="3356040" y="136192"/>
            <a:ext cx="885217" cy="116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3F9684-D5F8-E8E6-45F9-968BA65D7335}"/>
              </a:ext>
            </a:extLst>
          </p:cNvPr>
          <p:cNvCxnSpPr/>
          <p:nvPr/>
        </p:nvCxnSpPr>
        <p:spPr>
          <a:xfrm>
            <a:off x="5301577" y="194548"/>
            <a:ext cx="885217" cy="116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8F2501-500F-99CB-324C-A45309FE33ED}"/>
              </a:ext>
            </a:extLst>
          </p:cNvPr>
          <p:cNvCxnSpPr/>
          <p:nvPr/>
        </p:nvCxnSpPr>
        <p:spPr>
          <a:xfrm>
            <a:off x="5750670" y="179959"/>
            <a:ext cx="885217" cy="116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49BA77-56B1-52B3-2059-84FE24E9174A}"/>
              </a:ext>
            </a:extLst>
          </p:cNvPr>
          <p:cNvCxnSpPr/>
          <p:nvPr/>
        </p:nvCxnSpPr>
        <p:spPr>
          <a:xfrm>
            <a:off x="6245157" y="165370"/>
            <a:ext cx="885217" cy="116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95A584-EC25-0D65-C887-E255E2CA4EE0}"/>
              </a:ext>
            </a:extLst>
          </p:cNvPr>
          <p:cNvCxnSpPr/>
          <p:nvPr/>
        </p:nvCxnSpPr>
        <p:spPr>
          <a:xfrm>
            <a:off x="8103138" y="179959"/>
            <a:ext cx="885217" cy="116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11F597-93B5-D1AA-5C87-88033BB13B5A}"/>
              </a:ext>
            </a:extLst>
          </p:cNvPr>
          <p:cNvCxnSpPr/>
          <p:nvPr/>
        </p:nvCxnSpPr>
        <p:spPr>
          <a:xfrm>
            <a:off x="8552231" y="165370"/>
            <a:ext cx="885217" cy="116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A72353-EC1B-8756-B9A9-5F76F4C88D6A}"/>
              </a:ext>
            </a:extLst>
          </p:cNvPr>
          <p:cNvCxnSpPr/>
          <p:nvPr/>
        </p:nvCxnSpPr>
        <p:spPr>
          <a:xfrm>
            <a:off x="9046718" y="150781"/>
            <a:ext cx="885217" cy="116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910B6AE-F404-CF18-B8AB-466299ADA2C0}"/>
              </a:ext>
            </a:extLst>
          </p:cNvPr>
          <p:cNvSpPr/>
          <p:nvPr/>
        </p:nvSpPr>
        <p:spPr>
          <a:xfrm>
            <a:off x="1819072" y="3741322"/>
            <a:ext cx="2607013" cy="430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zookeeper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19B61C-3970-C4F0-B50E-73D6BB3AE1AF}"/>
              </a:ext>
            </a:extLst>
          </p:cNvPr>
          <p:cNvSpPr/>
          <p:nvPr/>
        </p:nvSpPr>
        <p:spPr>
          <a:xfrm>
            <a:off x="943583" y="136192"/>
            <a:ext cx="1566153" cy="321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50D4A8-FCA0-7FD9-F46B-29E9EB4967FA}"/>
              </a:ext>
            </a:extLst>
          </p:cNvPr>
          <p:cNvCxnSpPr/>
          <p:nvPr/>
        </p:nvCxnSpPr>
        <p:spPr>
          <a:xfrm>
            <a:off x="5453977" y="346948"/>
            <a:ext cx="885217" cy="116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703066-3147-2B6D-1317-5058734D4263}"/>
              </a:ext>
            </a:extLst>
          </p:cNvPr>
          <p:cNvCxnSpPr/>
          <p:nvPr/>
        </p:nvCxnSpPr>
        <p:spPr>
          <a:xfrm>
            <a:off x="5903070" y="332359"/>
            <a:ext cx="885217" cy="116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AFB11A-4B43-17E9-6D5B-31E181900815}"/>
              </a:ext>
            </a:extLst>
          </p:cNvPr>
          <p:cNvCxnSpPr/>
          <p:nvPr/>
        </p:nvCxnSpPr>
        <p:spPr>
          <a:xfrm>
            <a:off x="6397557" y="317770"/>
            <a:ext cx="885217" cy="116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18433BC-FE3A-7060-98BA-918055CF19D6}"/>
              </a:ext>
            </a:extLst>
          </p:cNvPr>
          <p:cNvSpPr/>
          <p:nvPr/>
        </p:nvSpPr>
        <p:spPr>
          <a:xfrm>
            <a:off x="4426085" y="4951381"/>
            <a:ext cx="1566153" cy="321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B4884E-47B6-A71E-65A5-448F92D79A6A}"/>
              </a:ext>
            </a:extLst>
          </p:cNvPr>
          <p:cNvCxnSpPr>
            <a:cxnSpLocks/>
          </p:cNvCxnSpPr>
          <p:nvPr/>
        </p:nvCxnSpPr>
        <p:spPr>
          <a:xfrm>
            <a:off x="4146413" y="3004568"/>
            <a:ext cx="1271891" cy="194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B5F9DA6-03C1-5B00-53A4-B4B9A5B7E21D}"/>
              </a:ext>
            </a:extLst>
          </p:cNvPr>
          <p:cNvSpPr/>
          <p:nvPr/>
        </p:nvSpPr>
        <p:spPr>
          <a:xfrm>
            <a:off x="2374764" y="1485089"/>
            <a:ext cx="2407594" cy="264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196431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01FFED-27E3-7AB1-E089-692E9446393F}"/>
              </a:ext>
            </a:extLst>
          </p:cNvPr>
          <p:cNvSpPr/>
          <p:nvPr/>
        </p:nvSpPr>
        <p:spPr>
          <a:xfrm>
            <a:off x="2636196" y="2120629"/>
            <a:ext cx="6634264" cy="2791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2F7C3E-5D8C-1C9F-27FF-0E591F3853D6}"/>
              </a:ext>
            </a:extLst>
          </p:cNvPr>
          <p:cNvSpPr/>
          <p:nvPr/>
        </p:nvSpPr>
        <p:spPr>
          <a:xfrm>
            <a:off x="3443591" y="2558374"/>
            <a:ext cx="4679005" cy="496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Entertainment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58215-E94D-E9B4-D5DE-5DA6BD9FF05B}"/>
              </a:ext>
            </a:extLst>
          </p:cNvPr>
          <p:cNvSpPr/>
          <p:nvPr/>
        </p:nvSpPr>
        <p:spPr>
          <a:xfrm>
            <a:off x="3443590" y="3315510"/>
            <a:ext cx="4679005" cy="496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Sports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8A416-FD1C-0123-AFFA-BD08933465DC}"/>
              </a:ext>
            </a:extLst>
          </p:cNvPr>
          <p:cNvSpPr/>
          <p:nvPr/>
        </p:nvSpPr>
        <p:spPr>
          <a:xfrm>
            <a:off x="3443589" y="4113989"/>
            <a:ext cx="4679005" cy="4961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Politics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53D4B9-A6B8-1640-BFB7-73DF72B6150E}"/>
              </a:ext>
            </a:extLst>
          </p:cNvPr>
          <p:cNvSpPr/>
          <p:nvPr/>
        </p:nvSpPr>
        <p:spPr>
          <a:xfrm>
            <a:off x="2247089" y="525294"/>
            <a:ext cx="1206230" cy="633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PTI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E51132-DD8E-5DDB-DD20-8E4CF1F4F309}"/>
              </a:ext>
            </a:extLst>
          </p:cNvPr>
          <p:cNvSpPr/>
          <p:nvPr/>
        </p:nvSpPr>
        <p:spPr>
          <a:xfrm>
            <a:off x="3758119" y="525294"/>
            <a:ext cx="1206230" cy="633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BB463-5F41-B8FB-CDB2-50C8B3B606D7}"/>
              </a:ext>
            </a:extLst>
          </p:cNvPr>
          <p:cNvSpPr/>
          <p:nvPr/>
        </p:nvSpPr>
        <p:spPr>
          <a:xfrm>
            <a:off x="5269149" y="525293"/>
            <a:ext cx="1206230" cy="633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4A8F4A-068C-1265-579B-2141616BB732}"/>
              </a:ext>
            </a:extLst>
          </p:cNvPr>
          <p:cNvSpPr/>
          <p:nvPr/>
        </p:nvSpPr>
        <p:spPr>
          <a:xfrm>
            <a:off x="6780179" y="534616"/>
            <a:ext cx="1206230" cy="633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REUTER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E73D8-4858-62EE-659D-38C2343F9813}"/>
              </a:ext>
            </a:extLst>
          </p:cNvPr>
          <p:cNvSpPr/>
          <p:nvPr/>
        </p:nvSpPr>
        <p:spPr>
          <a:xfrm>
            <a:off x="8443609" y="525292"/>
            <a:ext cx="1206230" cy="633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REPORTER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57AE68-7388-1801-593F-091A5CDB775E}"/>
              </a:ext>
            </a:extLst>
          </p:cNvPr>
          <p:cNvCxnSpPr/>
          <p:nvPr/>
        </p:nvCxnSpPr>
        <p:spPr>
          <a:xfrm>
            <a:off x="3142034" y="1168535"/>
            <a:ext cx="943583" cy="214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EFC47A-CCC3-44FA-FF56-3525783519F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361234" y="1159213"/>
            <a:ext cx="719847" cy="13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1F34A7-81E7-38B6-3204-DC156679026D}"/>
              </a:ext>
            </a:extLst>
          </p:cNvPr>
          <p:cNvCxnSpPr>
            <a:cxnSpLocks/>
          </p:cNvCxnSpPr>
          <p:nvPr/>
        </p:nvCxnSpPr>
        <p:spPr>
          <a:xfrm>
            <a:off x="5684196" y="1103076"/>
            <a:ext cx="1426725" cy="301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F7E0766-781D-FB74-741E-0A3F5FA22F92}"/>
              </a:ext>
            </a:extLst>
          </p:cNvPr>
          <p:cNvSpPr/>
          <p:nvPr/>
        </p:nvSpPr>
        <p:spPr>
          <a:xfrm>
            <a:off x="3613825" y="5473430"/>
            <a:ext cx="1206230" cy="633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 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CC423-CA84-57BA-DB4A-A76D9F56FE05}"/>
              </a:ext>
            </a:extLst>
          </p:cNvPr>
          <p:cNvSpPr/>
          <p:nvPr/>
        </p:nvSpPr>
        <p:spPr>
          <a:xfrm>
            <a:off x="5350213" y="5437964"/>
            <a:ext cx="1206230" cy="633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 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608EB6-A0D1-5E41-A41F-17650A05CE40}"/>
              </a:ext>
            </a:extLst>
          </p:cNvPr>
          <p:cNvSpPr/>
          <p:nvPr/>
        </p:nvSpPr>
        <p:spPr>
          <a:xfrm>
            <a:off x="7237379" y="5437964"/>
            <a:ext cx="1206230" cy="633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 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EDE85B-9AA6-7415-2C65-2E58B666D029}"/>
              </a:ext>
            </a:extLst>
          </p:cNvPr>
          <p:cNvCxnSpPr>
            <a:cxnSpLocks/>
          </p:cNvCxnSpPr>
          <p:nvPr/>
        </p:nvCxnSpPr>
        <p:spPr>
          <a:xfrm>
            <a:off x="4085617" y="4912468"/>
            <a:ext cx="359923" cy="56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D2CAE6-CFDE-8934-C43F-69AE475F57E3}"/>
              </a:ext>
            </a:extLst>
          </p:cNvPr>
          <p:cNvCxnSpPr>
            <a:cxnSpLocks/>
          </p:cNvCxnSpPr>
          <p:nvPr/>
        </p:nvCxnSpPr>
        <p:spPr>
          <a:xfrm>
            <a:off x="5758775" y="4865653"/>
            <a:ext cx="359923" cy="56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F4DE2F-B765-7901-3DE3-DA7F0DB67A4B}"/>
              </a:ext>
            </a:extLst>
          </p:cNvPr>
          <p:cNvCxnSpPr>
            <a:cxnSpLocks/>
          </p:cNvCxnSpPr>
          <p:nvPr/>
        </p:nvCxnSpPr>
        <p:spPr>
          <a:xfrm>
            <a:off x="7334655" y="4846400"/>
            <a:ext cx="369651" cy="59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F0F54B-7875-73C0-F2EB-4ECDAD5C6857}"/>
              </a:ext>
            </a:extLst>
          </p:cNvPr>
          <p:cNvSpPr/>
          <p:nvPr/>
        </p:nvSpPr>
        <p:spPr>
          <a:xfrm>
            <a:off x="3258765" y="5192948"/>
            <a:ext cx="5797686" cy="1324584"/>
          </a:xfrm>
          <a:prstGeom prst="rect">
            <a:avLst/>
          </a:prstGeom>
          <a:noFill/>
          <a:ln w="31750"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B4C2BC-A152-65A2-5EAC-C61B7B7C33B4}"/>
              </a:ext>
            </a:extLst>
          </p:cNvPr>
          <p:cNvSpPr/>
          <p:nvPr/>
        </p:nvSpPr>
        <p:spPr>
          <a:xfrm>
            <a:off x="1935804" y="162126"/>
            <a:ext cx="8122595" cy="1462392"/>
          </a:xfrm>
          <a:prstGeom prst="rect">
            <a:avLst/>
          </a:prstGeom>
          <a:noFill/>
          <a:ln w="31750"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E84ACF-43C8-A566-452D-4CC2FD21C4C6}"/>
              </a:ext>
            </a:extLst>
          </p:cNvPr>
          <p:cNvSpPr txBox="1"/>
          <p:nvPr/>
        </p:nvSpPr>
        <p:spPr>
          <a:xfrm>
            <a:off x="6436470" y="1222600"/>
            <a:ext cx="206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Producer</a:t>
            </a:r>
            <a:r>
              <a:rPr lang="en-IN" dirty="0"/>
              <a:t>/Publisher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AF069A-EBAC-F272-FAAC-7AB63363F641}"/>
              </a:ext>
            </a:extLst>
          </p:cNvPr>
          <p:cNvSpPr txBox="1"/>
          <p:nvPr/>
        </p:nvSpPr>
        <p:spPr>
          <a:xfrm>
            <a:off x="6780179" y="6107349"/>
            <a:ext cx="249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Consumer</a:t>
            </a:r>
            <a:r>
              <a:rPr lang="en-IN" dirty="0"/>
              <a:t>/Subscriber</a:t>
            </a:r>
          </a:p>
        </p:txBody>
      </p:sp>
    </p:spTree>
    <p:extLst>
      <p:ext uri="{BB962C8B-B14F-4D97-AF65-F5344CB8AC3E}">
        <p14:creationId xmlns:p14="http://schemas.microsoft.com/office/powerpoint/2010/main" val="97292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E5D59B-B8F8-C259-8FEA-365B6997F8EF}"/>
              </a:ext>
            </a:extLst>
          </p:cNvPr>
          <p:cNvSpPr txBox="1"/>
          <p:nvPr/>
        </p:nvSpPr>
        <p:spPr>
          <a:xfrm>
            <a:off x="524933" y="414867"/>
            <a:ext cx="1118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12 Factor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72483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19B6-6848-CD87-EED5-4ED4F999B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0C4615-866F-0C09-5106-1C6660BF0AD5}"/>
              </a:ext>
            </a:extLst>
          </p:cNvPr>
          <p:cNvSpPr txBox="1"/>
          <p:nvPr/>
        </p:nvSpPr>
        <p:spPr>
          <a:xfrm>
            <a:off x="347133" y="177800"/>
            <a:ext cx="1172633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1: Create a spring boot application having only web and </a:t>
            </a:r>
            <a:r>
              <a:rPr lang="en-US" dirty="0" err="1"/>
              <a:t>devtool</a:t>
            </a:r>
            <a:r>
              <a:rPr lang="en-US" dirty="0"/>
              <a:t> dependency.  Then add following lines in your </a:t>
            </a:r>
            <a:r>
              <a:rPr lang="en-US" dirty="0" err="1"/>
              <a:t>application.properties</a:t>
            </a:r>
            <a:r>
              <a:rPr lang="en-US" dirty="0"/>
              <a:t> file:</a:t>
            </a:r>
          </a:p>
          <a:p>
            <a:pPr lvl="1"/>
            <a:r>
              <a:rPr lang="en-IN" dirty="0"/>
              <a:t>logging.file.name=logs/logdemo.log</a:t>
            </a:r>
          </a:p>
          <a:p>
            <a:pPr lvl="1"/>
            <a:r>
              <a:rPr lang="en-IN" dirty="0" err="1"/>
              <a:t>logging.file.path</a:t>
            </a:r>
            <a:r>
              <a:rPr lang="en-IN" dirty="0"/>
              <a:t>=logs/</a:t>
            </a:r>
          </a:p>
          <a:p>
            <a:pPr lvl="1"/>
            <a:r>
              <a:rPr lang="en-IN" dirty="0" err="1"/>
              <a:t>logging.level.root</a:t>
            </a:r>
            <a:r>
              <a:rPr lang="en-IN" dirty="0"/>
              <a:t>=WARN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Create a rest  controller  having an end point called /greet inside that method use all logging methods like </a:t>
            </a:r>
            <a:r>
              <a:rPr lang="en-US" dirty="0" err="1"/>
              <a:t>info,debug,trace,warn,error</a:t>
            </a:r>
            <a:r>
              <a:rPr lang="en-US" dirty="0"/>
              <a:t> and </a:t>
            </a:r>
            <a:r>
              <a:rPr lang="en-US" dirty="0" err="1"/>
              <a:t>chaning</a:t>
            </a:r>
            <a:r>
              <a:rPr lang="en-US" dirty="0"/>
              <a:t> the log file level in the </a:t>
            </a:r>
            <a:r>
              <a:rPr lang="en-US" dirty="0" err="1"/>
              <a:t>application.properties</a:t>
            </a:r>
            <a:r>
              <a:rPr lang="en-US" dirty="0"/>
              <a:t> file check which logs are getting printed. </a:t>
            </a:r>
          </a:p>
          <a:p>
            <a:endParaRPr lang="en-IN" dirty="0"/>
          </a:p>
          <a:p>
            <a:r>
              <a:rPr lang="en-IN" dirty="0"/>
              <a:t>Ex2 : Create a </a:t>
            </a:r>
            <a:r>
              <a:rPr lang="en-IN" dirty="0" err="1"/>
              <a:t>SpringBoot</a:t>
            </a:r>
            <a:r>
              <a:rPr lang="en-IN" dirty="0"/>
              <a:t> application called </a:t>
            </a:r>
            <a:r>
              <a:rPr lang="en-IN" dirty="0" err="1"/>
              <a:t>LetsGo</a:t>
            </a:r>
            <a:r>
              <a:rPr lang="en-IN" dirty="0"/>
              <a:t> having an end point called  /move , payload is {</a:t>
            </a:r>
          </a:p>
          <a:p>
            <a:endParaRPr lang="en-IN" dirty="0"/>
          </a:p>
          <a:p>
            <a:r>
              <a:rPr lang="en-IN" dirty="0"/>
              <a:t>	“</a:t>
            </a:r>
            <a:r>
              <a:rPr lang="en-IN" dirty="0" err="1"/>
              <a:t>vehId</a:t>
            </a:r>
            <a:r>
              <a:rPr lang="en-IN" dirty="0"/>
              <a:t>” : 1,</a:t>
            </a:r>
          </a:p>
          <a:p>
            <a:r>
              <a:rPr lang="en-IN" dirty="0"/>
              <a:t>	“lat”:67.78,</a:t>
            </a:r>
          </a:p>
          <a:p>
            <a:r>
              <a:rPr lang="en-IN" dirty="0"/>
              <a:t>	“long”:89.56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Each time this is hit -&gt; data is going to be saved in a database table called </a:t>
            </a:r>
            <a:r>
              <a:rPr lang="en-IN" dirty="0" err="1"/>
              <a:t>vehicle_movement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Ex3: Run Zookeeper , Kafka Server . Create a topic called spring-boot , run consumer and run producer . Then from the producer  window  write a message on spring-boot topic saying “spring boot has actuator” and verify from the consumer window whether you are able to read the message.</a:t>
            </a:r>
          </a:p>
        </p:txBody>
      </p:sp>
    </p:spTree>
    <p:extLst>
      <p:ext uri="{BB962C8B-B14F-4D97-AF65-F5344CB8AC3E}">
        <p14:creationId xmlns:p14="http://schemas.microsoft.com/office/powerpoint/2010/main" val="295466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647C2-B2C5-39CD-E57D-63B0D4FEC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267931-9EBC-44FC-F286-B6B52236AA9F}"/>
              </a:ext>
            </a:extLst>
          </p:cNvPr>
          <p:cNvSpPr txBox="1"/>
          <p:nvPr/>
        </p:nvSpPr>
        <p:spPr>
          <a:xfrm>
            <a:off x="347133" y="177800"/>
            <a:ext cx="11726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</a:t>
            </a:r>
            <a:r>
              <a:rPr lang="en-IN" dirty="0"/>
              <a:t>4  :  Stop the consumer then write some message from producer. Now run the consumer without --from-beginning i.e. like kafka-console-consumer.bat --topic spring-boot   --bootstrap-server localhost:9092  , now find out if you are able to read the messages written before the consumer was run.</a:t>
            </a:r>
          </a:p>
        </p:txBody>
      </p:sp>
    </p:spTree>
    <p:extLst>
      <p:ext uri="{BB962C8B-B14F-4D97-AF65-F5344CB8AC3E}">
        <p14:creationId xmlns:p14="http://schemas.microsoft.com/office/powerpoint/2010/main" val="165454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375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K DAS</dc:creator>
  <cp:lastModifiedBy>JAYANTA DAS</cp:lastModifiedBy>
  <cp:revision>59</cp:revision>
  <dcterms:created xsi:type="dcterms:W3CDTF">2025-08-01T03:48:10Z</dcterms:created>
  <dcterms:modified xsi:type="dcterms:W3CDTF">2025-08-08T11:26:54Z</dcterms:modified>
</cp:coreProperties>
</file>