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3" r:id="rId2"/>
    <p:sldId id="305" r:id="rId3"/>
    <p:sldId id="306" r:id="rId4"/>
    <p:sldId id="304" r:id="rId5"/>
    <p:sldId id="302" r:id="rId6"/>
    <p:sldId id="307" r:id="rId7"/>
    <p:sldId id="29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4BE0ED-9622-46B1-A655-0736F2AB9F14}" v="83" dt="2025-07-18T12:49:43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57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B84C9-CE1A-4EFB-99CE-21F484E4DB5C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C35177-09B2-4AAF-9512-402091CBA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431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A9625-90C6-50D1-7B07-9A8FA533E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52F40-DF22-7C70-9A5B-26A038AF3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7FAF8-9580-078F-28D6-BA0D99C5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0B3F7-0D6F-34B0-A74B-208E4877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25C17-3DE6-286E-3491-1F3818EF6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2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40F5-539F-DB5B-EC30-804DD8FD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19E8F-A5C4-E7B3-F4D9-BB79A78E3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2C58B-D4DD-197B-54FA-DB7E190A8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88E21-9C5F-452A-C778-91576155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DFB33-4802-3C1F-6F41-A5F0F806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85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201A14-3444-7705-740A-8776B8100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40C25-146E-7E25-A0D4-E1881CA74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4DB97-41DB-BC2B-7643-2065D363D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5F402-A727-909D-C6C3-A781F3B8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A4E34-9BF1-B3A4-5097-26781777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32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FC724-7C27-223F-6566-5B5CEF2D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1503C-6DD6-412B-676F-2083307A2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34271-1F5E-C61A-8CDE-9D60D95F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B73FF-A45C-C065-4AB0-EF54B24BB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C937C-EB50-BDE7-B9EE-A6A9AC2F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70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7A1E-A3A0-5266-19BA-F3F4526A6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E8453-A24D-B515-803B-B355278D6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F76DE-85AB-3853-DEBD-1DE9A55B1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38570-B7A2-AEC2-D007-FAA12029D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92CF8-34E4-A82F-F88E-38DAB31D9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69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4EB8D-8307-612A-FB40-DAC5CBF76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F2B49-0B65-0EF1-CAF0-94C25D73D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8CCD2-4153-F026-2836-22D90BD4D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66D21-BE24-607B-2DEB-DF9E261C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E359C-7746-208B-4EC5-035DA3C8F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48956-1E8B-74C9-31B9-F8EAF9D8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80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40BD9-0BFD-650F-3403-412FA0AB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2E8D0-D7DF-E5EE-D137-7FC9FD57C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A6B96-688A-D5A8-E58C-EAFAD0737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B36211-4953-1317-A0B3-5F833DCB6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729AA6-D69F-7464-A681-04E8C0717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CD71B3-194C-30FD-B683-E50F9282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53813B-5519-0878-5B17-FF233E49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185490-8C74-855D-28F2-1588B8ED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15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8B236-B8F0-1249-ACF1-FC87AFB6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0EC50-C4A6-8130-5064-845E91C64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D47B7-7279-CD51-E720-3D2F70DB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E33F8-DE27-329D-F964-8080BCB0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10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68B2D1-E562-628C-0D7C-7D677F98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57EC2-C808-A56F-F2D1-DF63A135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078CA-C4CB-E7DC-E58A-43CD21C8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496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EE7F-3DC0-67AD-E50A-F5E51D8B5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1E843-232A-F69C-24E5-4A65CBE39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BCE70-9D5C-3CC9-0CB6-D182737F6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CF865-E13D-E6CC-9B57-EF9DCE0B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B96A3-DE99-41C9-E222-A58BC351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C0851-A28A-5B28-1F60-571E6983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07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F8D4-CA33-287D-56F0-AD076217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55018-01C0-1DA1-4410-8535FE354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F589E-C685-E60C-EEEC-5ABB932FB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C7EAD-D99D-3F1A-9383-19476EB92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B9A65-105B-9171-1A07-A7ED20B90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BCF60-2BE4-F001-0A10-5013A2B0D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32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B44204-87FE-86F4-449D-1467F7A23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A2F65-3102-59FF-F2B8-51CE59DC2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9B5BF-E792-23F1-17AC-1F20B8614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54351-63BA-4CC6-9E5D-A53B288D98C2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070D9-644D-53FA-8278-C1F5D7604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BCEEB-5EBA-552F-A933-82C8851DA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12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0E909D-485D-4F3F-6493-FD90EFDC08C8}"/>
              </a:ext>
            </a:extLst>
          </p:cNvPr>
          <p:cNvSpPr txBox="1"/>
          <p:nvPr/>
        </p:nvSpPr>
        <p:spPr>
          <a:xfrm>
            <a:off x="1456267" y="778933"/>
            <a:ext cx="95165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  -&gt; Object</a:t>
            </a:r>
          </a:p>
          <a:p>
            <a:endParaRPr lang="en-IN" dirty="0"/>
          </a:p>
          <a:p>
            <a:r>
              <a:rPr lang="en-IN" dirty="0"/>
              <a:t>R -&gt; Relational</a:t>
            </a:r>
          </a:p>
          <a:p>
            <a:endParaRPr lang="en-IN" dirty="0"/>
          </a:p>
          <a:p>
            <a:r>
              <a:rPr lang="en-IN" dirty="0"/>
              <a:t>M -&gt; Mapping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0B2DB4-34CD-8799-F3F2-629ADAB9E92D}"/>
              </a:ext>
            </a:extLst>
          </p:cNvPr>
          <p:cNvSpPr/>
          <p:nvPr/>
        </p:nvSpPr>
        <p:spPr>
          <a:xfrm>
            <a:off x="1210734" y="3107265"/>
            <a:ext cx="1549400" cy="1058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JAVA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1B5F6B72-3DD0-093E-70D7-E5EE31C2956A}"/>
              </a:ext>
            </a:extLst>
          </p:cNvPr>
          <p:cNvSpPr/>
          <p:nvPr/>
        </p:nvSpPr>
        <p:spPr>
          <a:xfrm>
            <a:off x="10295467" y="3022595"/>
            <a:ext cx="1159933" cy="1227667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53619A-1895-6BD6-CD4B-84EBEBEB71E3}"/>
              </a:ext>
            </a:extLst>
          </p:cNvPr>
          <p:cNvSpPr/>
          <p:nvPr/>
        </p:nvSpPr>
        <p:spPr>
          <a:xfrm>
            <a:off x="6214533" y="3259663"/>
            <a:ext cx="1413933" cy="753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JDBC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43236A-3E49-943A-5E48-32C7CF8461DF}"/>
              </a:ext>
            </a:extLst>
          </p:cNvPr>
          <p:cNvSpPr/>
          <p:nvPr/>
        </p:nvSpPr>
        <p:spPr>
          <a:xfrm>
            <a:off x="8390466" y="3107265"/>
            <a:ext cx="1219200" cy="1058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Jdbc</a:t>
            </a:r>
            <a:r>
              <a:rPr lang="en-IN" dirty="0"/>
              <a:t> driver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CDDCEE-5A8E-917A-D5CF-D1F53F51206C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628466" y="3636430"/>
            <a:ext cx="76200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0F9D98-36FD-0E52-9FAD-DCDE61B8E6F5}"/>
              </a:ext>
            </a:extLst>
          </p:cNvPr>
          <p:cNvCxnSpPr/>
          <p:nvPr/>
        </p:nvCxnSpPr>
        <p:spPr>
          <a:xfrm>
            <a:off x="9546166" y="3636428"/>
            <a:ext cx="76200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876B7C-B5D6-A56B-92FB-8AB557E9987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760134" y="3636426"/>
            <a:ext cx="3454399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5039DB8-6E6A-D7B2-2D4B-9B7196DFB6FE}"/>
              </a:ext>
            </a:extLst>
          </p:cNvPr>
          <p:cNvSpPr/>
          <p:nvPr/>
        </p:nvSpPr>
        <p:spPr>
          <a:xfrm>
            <a:off x="1380067" y="5063067"/>
            <a:ext cx="1286933" cy="677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Object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EFFCAC-8167-1ED3-5040-D6FF91C24E6B}"/>
              </a:ext>
            </a:extLst>
          </p:cNvPr>
          <p:cNvSpPr/>
          <p:nvPr/>
        </p:nvSpPr>
        <p:spPr>
          <a:xfrm>
            <a:off x="10295467" y="4876800"/>
            <a:ext cx="1286933" cy="677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Table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88BC0B-3980-8C17-A390-930C90948A99}"/>
              </a:ext>
            </a:extLst>
          </p:cNvPr>
          <p:cNvSpPr/>
          <p:nvPr/>
        </p:nvSpPr>
        <p:spPr>
          <a:xfrm>
            <a:off x="5816600" y="4876800"/>
            <a:ext cx="1532467" cy="1202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313C0B-A650-CBAD-BD25-94DD88BECB54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667000" y="5372098"/>
            <a:ext cx="3149600" cy="2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F288431-BC62-6DC7-60E1-73E534BCB312}"/>
              </a:ext>
            </a:extLst>
          </p:cNvPr>
          <p:cNvCxnSpPr>
            <a:cxnSpLocks/>
          </p:cNvCxnSpPr>
          <p:nvPr/>
        </p:nvCxnSpPr>
        <p:spPr>
          <a:xfrm>
            <a:off x="7298267" y="5266266"/>
            <a:ext cx="299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2BBF674-4B61-F2D9-CE9B-147D6F87EAA5}"/>
              </a:ext>
            </a:extLst>
          </p:cNvPr>
          <p:cNvSpPr txBox="1"/>
          <p:nvPr/>
        </p:nvSpPr>
        <p:spPr>
          <a:xfrm>
            <a:off x="4512732" y="6205029"/>
            <a:ext cx="481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Translate Java Object manipulation to SQL query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F3ED1C-D5E2-DEE3-2066-554187967D8F}"/>
              </a:ext>
            </a:extLst>
          </p:cNvPr>
          <p:cNvSpPr txBox="1"/>
          <p:nvPr/>
        </p:nvSpPr>
        <p:spPr>
          <a:xfrm>
            <a:off x="4766733" y="541867"/>
            <a:ext cx="5850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Hibernate</a:t>
            </a:r>
          </a:p>
          <a:p>
            <a:pPr marL="342900" indent="-342900">
              <a:buAutoNum type="arabicPeriod"/>
            </a:pPr>
            <a:r>
              <a:rPr lang="en-IN" dirty="0" err="1"/>
              <a:t>EclipseLink</a:t>
            </a:r>
            <a:endParaRPr lang="en-IN" dirty="0"/>
          </a:p>
          <a:p>
            <a:pPr marL="342900" indent="-342900">
              <a:buAutoNum type="arabicPeriod"/>
            </a:pPr>
            <a:r>
              <a:rPr lang="en-IN" dirty="0" err="1"/>
              <a:t>iBatis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5168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421E39-49F2-E13E-FBE2-766480286F48}"/>
              </a:ext>
            </a:extLst>
          </p:cNvPr>
          <p:cNvSpPr txBox="1"/>
          <p:nvPr/>
        </p:nvSpPr>
        <p:spPr>
          <a:xfrm>
            <a:off x="503766" y="338667"/>
            <a:ext cx="11184467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Spring is a </a:t>
            </a:r>
            <a:r>
              <a:rPr lang="en-IN" sz="3600" b="1" dirty="0"/>
              <a:t>framework</a:t>
            </a:r>
            <a:r>
              <a:rPr lang="en-IN" dirty="0"/>
              <a:t> of </a:t>
            </a:r>
            <a:r>
              <a:rPr lang="en-IN" sz="3600" b="1" dirty="0"/>
              <a:t>frameworks</a:t>
            </a:r>
          </a:p>
          <a:p>
            <a:endParaRPr lang="en-IN" sz="3600" b="1" dirty="0"/>
          </a:p>
          <a:p>
            <a:endParaRPr lang="en-IN" sz="3600" b="1" dirty="0"/>
          </a:p>
          <a:p>
            <a:r>
              <a:rPr lang="en-IN" sz="2800" dirty="0"/>
              <a:t>For Rapid application development </a:t>
            </a:r>
          </a:p>
          <a:p>
            <a:endParaRPr lang="en-IN" sz="2800" dirty="0"/>
          </a:p>
          <a:p>
            <a:endParaRPr lang="en-IN" sz="2800" dirty="0"/>
          </a:p>
          <a:p>
            <a:r>
              <a:rPr lang="en-IN" sz="2800" dirty="0"/>
              <a:t>POJO- &gt; Plain Old Java Objects</a:t>
            </a:r>
          </a:p>
          <a:p>
            <a:endParaRPr lang="en-IN" sz="2800" dirty="0"/>
          </a:p>
          <a:p>
            <a:r>
              <a:rPr lang="en-IN" sz="2800" dirty="0"/>
              <a:t>Properties, Getters/Setters, </a:t>
            </a:r>
            <a:r>
              <a:rPr lang="en-IN" sz="2800" dirty="0" err="1"/>
              <a:t>toString</a:t>
            </a:r>
            <a:r>
              <a:rPr lang="en-IN" sz="2800" dirty="0"/>
              <a:t> , Constructors</a:t>
            </a:r>
          </a:p>
          <a:p>
            <a:r>
              <a:rPr lang="en-IN" sz="2800" dirty="0"/>
              <a:t>Beans -&gt; </a:t>
            </a:r>
            <a:r>
              <a:rPr lang="en-IN" sz="2800" dirty="0" err="1"/>
              <a:t>pojo</a:t>
            </a:r>
            <a:r>
              <a:rPr lang="en-IN" sz="2800" dirty="0"/>
              <a:t> classes</a:t>
            </a:r>
          </a:p>
          <a:p>
            <a:r>
              <a:rPr lang="en-IN" dirty="0"/>
              <a:t>Scope = singleton</a:t>
            </a:r>
          </a:p>
          <a:p>
            <a:r>
              <a:rPr lang="en-IN" dirty="0"/>
              <a:t>Scope= prototype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Property based DI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5242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D4A8D8-C7E9-3DF5-4126-7083E65B2A3C}"/>
              </a:ext>
            </a:extLst>
          </p:cNvPr>
          <p:cNvSpPr/>
          <p:nvPr/>
        </p:nvSpPr>
        <p:spPr>
          <a:xfrm>
            <a:off x="2709333" y="3666067"/>
            <a:ext cx="7408334" cy="702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46101B7-059D-B53A-832A-F60A59DB32FA}"/>
              </a:ext>
            </a:extLst>
          </p:cNvPr>
          <p:cNvSpPr/>
          <p:nvPr/>
        </p:nvSpPr>
        <p:spPr>
          <a:xfrm>
            <a:off x="3420534" y="3197014"/>
            <a:ext cx="1168400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EC2948E-0E52-73C2-FF57-8156599AC863}"/>
              </a:ext>
            </a:extLst>
          </p:cNvPr>
          <p:cNvSpPr/>
          <p:nvPr/>
        </p:nvSpPr>
        <p:spPr>
          <a:xfrm>
            <a:off x="3437467" y="3251200"/>
            <a:ext cx="1219200" cy="35560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container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1E90F0-B7F4-77B9-7DF0-3B2F9E1CB1AE}"/>
              </a:ext>
            </a:extLst>
          </p:cNvPr>
          <p:cNvSpPr/>
          <p:nvPr/>
        </p:nvSpPr>
        <p:spPr>
          <a:xfrm>
            <a:off x="6180666" y="3183466"/>
            <a:ext cx="1168400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BDF6822B-9DFF-374F-595E-544C515D70BC}"/>
              </a:ext>
            </a:extLst>
          </p:cNvPr>
          <p:cNvSpPr/>
          <p:nvPr/>
        </p:nvSpPr>
        <p:spPr>
          <a:xfrm>
            <a:off x="6197599" y="3237652"/>
            <a:ext cx="1219200" cy="35560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container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41C7D2-F9E4-1449-7970-624F3944C1AB}"/>
              </a:ext>
            </a:extLst>
          </p:cNvPr>
          <p:cNvCxnSpPr>
            <a:cxnSpLocks/>
          </p:cNvCxnSpPr>
          <p:nvPr/>
        </p:nvCxnSpPr>
        <p:spPr>
          <a:xfrm>
            <a:off x="5410200" y="1346200"/>
            <a:ext cx="1270000" cy="1791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8E1FC0-191E-F86B-960D-7750B14C4BE4}"/>
              </a:ext>
            </a:extLst>
          </p:cNvPr>
          <p:cNvSpPr txBox="1"/>
          <p:nvPr/>
        </p:nvSpPr>
        <p:spPr>
          <a:xfrm>
            <a:off x="4656667" y="1049867"/>
            <a:ext cx="222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context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93D406D-3FF5-09B3-22CE-0C17CABCDD42}"/>
              </a:ext>
            </a:extLst>
          </p:cNvPr>
          <p:cNvSpPr/>
          <p:nvPr/>
        </p:nvSpPr>
        <p:spPr>
          <a:xfrm>
            <a:off x="3640667" y="2870200"/>
            <a:ext cx="287866" cy="2675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32D91D-1FED-5D61-7EB9-13832D598AE1}"/>
              </a:ext>
            </a:extLst>
          </p:cNvPr>
          <p:cNvCxnSpPr>
            <a:cxnSpLocks/>
          </p:cNvCxnSpPr>
          <p:nvPr/>
        </p:nvCxnSpPr>
        <p:spPr>
          <a:xfrm>
            <a:off x="3640667" y="2391833"/>
            <a:ext cx="118534" cy="469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205D203-EEED-F3B2-7F86-CF8FC45AA6CE}"/>
              </a:ext>
            </a:extLst>
          </p:cNvPr>
          <p:cNvSpPr txBox="1"/>
          <p:nvPr/>
        </p:nvSpPr>
        <p:spPr>
          <a:xfrm>
            <a:off x="3302000" y="2126734"/>
            <a:ext cx="222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F5A536-2E65-49FB-11D2-D364EE428ADE}"/>
              </a:ext>
            </a:extLst>
          </p:cNvPr>
          <p:cNvSpPr txBox="1"/>
          <p:nvPr/>
        </p:nvSpPr>
        <p:spPr>
          <a:xfrm>
            <a:off x="1938867" y="4995333"/>
            <a:ext cx="57827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Inversion of Control -&gt; IoC</a:t>
            </a:r>
          </a:p>
          <a:p>
            <a:endParaRPr lang="en-IN" dirty="0"/>
          </a:p>
          <a:p>
            <a:r>
              <a:rPr lang="en-IN" dirty="0"/>
              <a:t>Dependency Injection -&gt; DI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460A71-6E00-2AF8-99D7-14376AAA94F5}"/>
              </a:ext>
            </a:extLst>
          </p:cNvPr>
          <p:cNvSpPr txBox="1"/>
          <p:nvPr/>
        </p:nvSpPr>
        <p:spPr>
          <a:xfrm>
            <a:off x="8111067" y="677333"/>
            <a:ext cx="350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 types of DI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Property based</a:t>
            </a:r>
          </a:p>
          <a:p>
            <a:pPr marL="342900" indent="-342900">
              <a:buAutoNum type="arabicPeriod"/>
            </a:pPr>
            <a:r>
              <a:rPr lang="en-IN" dirty="0"/>
              <a:t>Setter based</a:t>
            </a:r>
          </a:p>
          <a:p>
            <a:pPr marL="342900" indent="-342900">
              <a:buAutoNum type="arabicPeriod"/>
            </a:pPr>
            <a:r>
              <a:rPr lang="en-IN" dirty="0"/>
              <a:t>Constructor based</a:t>
            </a:r>
          </a:p>
        </p:txBody>
      </p:sp>
    </p:spTree>
    <p:extLst>
      <p:ext uri="{BB962C8B-B14F-4D97-AF65-F5344CB8AC3E}">
        <p14:creationId xmlns:p14="http://schemas.microsoft.com/office/powerpoint/2010/main" val="237434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312F88-EC00-CCEF-543F-962AD2F5A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532" y="1611472"/>
            <a:ext cx="8016935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2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74E285-4C0D-0ACA-190A-5EBF64837CC0}"/>
              </a:ext>
            </a:extLst>
          </p:cNvPr>
          <p:cNvSpPr txBox="1"/>
          <p:nvPr/>
        </p:nvSpPr>
        <p:spPr>
          <a:xfrm>
            <a:off x="389467" y="228600"/>
            <a:ext cx="114808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Ex1: Create a hibernate application to store data in the database table called PAN – id (int), </a:t>
            </a:r>
            <a:r>
              <a:rPr lang="en-IN" dirty="0" err="1"/>
              <a:t>panholderName</a:t>
            </a:r>
            <a:r>
              <a:rPr lang="en-IN" dirty="0"/>
              <a:t>(String) , </a:t>
            </a:r>
            <a:r>
              <a:rPr lang="en-IN" dirty="0" err="1"/>
              <a:t>panNumber</a:t>
            </a:r>
            <a:r>
              <a:rPr lang="en-IN" dirty="0"/>
              <a:t>(String) -&gt; save some record in the </a:t>
            </a:r>
            <a:r>
              <a:rPr lang="en-IN" dirty="0" err="1"/>
              <a:t>db</a:t>
            </a:r>
            <a:r>
              <a:rPr lang="en-IN" dirty="0"/>
              <a:t> using hibernate.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Ex2: Create a maven project , add spring context as dependency, create class called Department with two properties </a:t>
            </a:r>
            <a:r>
              <a:rPr lang="en-IN" dirty="0" err="1"/>
              <a:t>deptCode</a:t>
            </a:r>
            <a:r>
              <a:rPr lang="en-IN" dirty="0"/>
              <a:t> like “Fin” </a:t>
            </a:r>
            <a:r>
              <a:rPr lang="en-IN" dirty="0" err="1"/>
              <a:t>departmentName</a:t>
            </a:r>
            <a:r>
              <a:rPr lang="en-IN" dirty="0"/>
              <a:t> like “Finance” . Using spring context create the beans and print it.  </a:t>
            </a:r>
          </a:p>
          <a:p>
            <a:endParaRPr lang="en-IN" dirty="0"/>
          </a:p>
          <a:p>
            <a:r>
              <a:rPr lang="en-IN" dirty="0"/>
              <a:t>Ex3: Set some default values for Department bean, create a bean called college having </a:t>
            </a:r>
            <a:r>
              <a:rPr lang="en-IN" dirty="0" err="1"/>
              <a:t>collegeName</a:t>
            </a:r>
            <a:r>
              <a:rPr lang="en-IN" dirty="0"/>
              <a:t> and department. Using property based DI set a department to the College bean. In the App class get the College bean and print it.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Ex3: Modify your previous code to do a constructor based DI. </a:t>
            </a:r>
          </a:p>
          <a:p>
            <a:endParaRPr lang="en-IN" dirty="0"/>
          </a:p>
          <a:p>
            <a:r>
              <a:rPr lang="en-IN" dirty="0"/>
              <a:t>Ex4: Create a class called Display having a property called size (int) ,create a class called Mobile in that Mobile class using </a:t>
            </a:r>
            <a:r>
              <a:rPr lang="en-IN" dirty="0" err="1"/>
              <a:t>contstructor</a:t>
            </a:r>
            <a:r>
              <a:rPr lang="en-IN" dirty="0"/>
              <a:t> based DI inject Display object. Make both of these classes spring beans by using @Component and use annotation based configuration for application context.</a:t>
            </a:r>
          </a:p>
          <a:p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5991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F2000D-4519-386B-FD5F-6F1CCED55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86" y="436664"/>
            <a:ext cx="5243014" cy="49686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6D4A32-57C0-4705-7348-5461DD1B9460}"/>
              </a:ext>
            </a:extLst>
          </p:cNvPr>
          <p:cNvSpPr txBox="1"/>
          <p:nvPr/>
        </p:nvSpPr>
        <p:spPr>
          <a:xfrm>
            <a:off x="6671733" y="567266"/>
            <a:ext cx="511386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 err="1"/>
              <a:t>Checkin</a:t>
            </a:r>
            <a:endParaRPr lang="en-I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void </a:t>
            </a:r>
            <a:r>
              <a:rPr lang="en-IN" dirty="0" err="1"/>
              <a:t>showBookingSlip</a:t>
            </a:r>
            <a:r>
              <a:rPr lang="en-IN" dirty="0"/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void </a:t>
            </a:r>
            <a:r>
              <a:rPr lang="en-IN" dirty="0" err="1"/>
              <a:t>showPhotoId</a:t>
            </a:r>
            <a:r>
              <a:rPr lang="en-IN" dirty="0"/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/>
              <a:t>Void payment()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2. Restaurant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       void </a:t>
            </a:r>
            <a:r>
              <a:rPr lang="en-IN" dirty="0" err="1"/>
              <a:t>collectDish</a:t>
            </a:r>
            <a:r>
              <a:rPr lang="en-IN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        void </a:t>
            </a:r>
            <a:r>
              <a:rPr lang="en-IN" dirty="0" err="1"/>
              <a:t>collectFood</a:t>
            </a:r>
            <a:r>
              <a:rPr lang="en-IN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         void pay()</a:t>
            </a:r>
          </a:p>
          <a:p>
            <a:r>
              <a:rPr lang="en-IN" dirty="0"/>
              <a:t>3. Gym</a:t>
            </a:r>
          </a:p>
          <a:p>
            <a:r>
              <a:rPr lang="en-IN" dirty="0"/>
              <a:t>        void </a:t>
            </a:r>
            <a:r>
              <a:rPr lang="en-IN" dirty="0" err="1"/>
              <a:t>showRoomKey</a:t>
            </a:r>
            <a:r>
              <a:rPr lang="en-IN" dirty="0"/>
              <a:t>()</a:t>
            </a:r>
          </a:p>
          <a:p>
            <a:r>
              <a:rPr lang="en-IN" dirty="0"/>
              <a:t>4. Swimming Pool</a:t>
            </a:r>
          </a:p>
          <a:p>
            <a:r>
              <a:rPr lang="en-IN" dirty="0"/>
              <a:t>	</a:t>
            </a:r>
          </a:p>
          <a:p>
            <a:r>
              <a:rPr lang="en-IN" dirty="0"/>
              <a:t>          void </a:t>
            </a:r>
            <a:r>
              <a:rPr lang="en-IN" dirty="0" err="1"/>
              <a:t>takeShower</a:t>
            </a:r>
            <a:r>
              <a:rPr lang="en-IN" dirty="0"/>
              <a:t>()</a:t>
            </a:r>
          </a:p>
          <a:p>
            <a:r>
              <a:rPr lang="en-IN" dirty="0"/>
              <a:t>         </a:t>
            </a:r>
          </a:p>
          <a:p>
            <a:r>
              <a:rPr lang="en-IN" dirty="0"/>
              <a:t>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CF31122-9AE5-1FF1-9EA1-040ED03DF6A0}"/>
              </a:ext>
            </a:extLst>
          </p:cNvPr>
          <p:cNvSpPr/>
          <p:nvPr/>
        </p:nvSpPr>
        <p:spPr>
          <a:xfrm>
            <a:off x="1735667" y="5645579"/>
            <a:ext cx="1803400" cy="8991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bookingSlip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3AF954-E184-7849-B4DE-96B66ADD809D}"/>
              </a:ext>
            </a:extLst>
          </p:cNvPr>
          <p:cNvSpPr/>
          <p:nvPr/>
        </p:nvSpPr>
        <p:spPr>
          <a:xfrm>
            <a:off x="4741334" y="5645579"/>
            <a:ext cx="1803400" cy="8991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photoId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16DAC7-EDE5-4E77-042A-88AD8512238F}"/>
              </a:ext>
            </a:extLst>
          </p:cNvPr>
          <p:cNvSpPr/>
          <p:nvPr/>
        </p:nvSpPr>
        <p:spPr>
          <a:xfrm>
            <a:off x="7653867" y="5552445"/>
            <a:ext cx="1803400" cy="8991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62AC31-95C5-00E2-B834-F339ED4439F8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3539067" y="6095157"/>
            <a:ext cx="1202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40B82A-190C-2384-86D8-3E86D828882E}"/>
              </a:ext>
            </a:extLst>
          </p:cNvPr>
          <p:cNvCxnSpPr/>
          <p:nvPr/>
        </p:nvCxnSpPr>
        <p:spPr>
          <a:xfrm>
            <a:off x="6451600" y="6002022"/>
            <a:ext cx="1202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F158CAB-8FD9-806E-CD42-FA4F37B7177E}"/>
              </a:ext>
            </a:extLst>
          </p:cNvPr>
          <p:cNvSpPr/>
          <p:nvPr/>
        </p:nvSpPr>
        <p:spPr>
          <a:xfrm>
            <a:off x="9558866" y="5657435"/>
            <a:ext cx="1481667" cy="6942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99CFFDC-86A4-7EE9-CF97-AAAC55633B2A}"/>
              </a:ext>
            </a:extLst>
          </p:cNvPr>
          <p:cNvSpPr/>
          <p:nvPr/>
        </p:nvSpPr>
        <p:spPr>
          <a:xfrm>
            <a:off x="139701" y="5757333"/>
            <a:ext cx="1481667" cy="6942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0F3595E-F678-B737-3EC7-2E4614761A66}"/>
              </a:ext>
            </a:extLst>
          </p:cNvPr>
          <p:cNvCxnSpPr/>
          <p:nvPr/>
        </p:nvCxnSpPr>
        <p:spPr>
          <a:xfrm>
            <a:off x="4533902" y="5598367"/>
            <a:ext cx="0" cy="49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9A8E735-B770-97C8-E050-3631CEF1DF0E}"/>
              </a:ext>
            </a:extLst>
          </p:cNvPr>
          <p:cNvSpPr txBox="1"/>
          <p:nvPr/>
        </p:nvSpPr>
        <p:spPr>
          <a:xfrm>
            <a:off x="4047067" y="5307358"/>
            <a:ext cx="300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showVacCard</a:t>
            </a:r>
            <a:r>
              <a:rPr lang="en-IN" dirty="0"/>
              <a:t>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3ECB5E-A32A-A74E-C0C6-5DC7ED2632B2}"/>
              </a:ext>
            </a:extLst>
          </p:cNvPr>
          <p:cNvSpPr txBox="1"/>
          <p:nvPr/>
        </p:nvSpPr>
        <p:spPr>
          <a:xfrm>
            <a:off x="1041400" y="5084420"/>
            <a:ext cx="3005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wearMusk</a:t>
            </a:r>
            <a:r>
              <a:rPr lang="en-IN" dirty="0"/>
              <a:t>()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459265-4794-DEA9-4FD1-7A936AB796F4}"/>
              </a:ext>
            </a:extLst>
          </p:cNvPr>
          <p:cNvCxnSpPr/>
          <p:nvPr/>
        </p:nvCxnSpPr>
        <p:spPr>
          <a:xfrm>
            <a:off x="1841501" y="5380755"/>
            <a:ext cx="0" cy="491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073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AEFB84-7091-52DF-BED9-084229C51D4F}"/>
              </a:ext>
            </a:extLst>
          </p:cNvPr>
          <p:cNvSpPr txBox="1"/>
          <p:nvPr/>
        </p:nvSpPr>
        <p:spPr>
          <a:xfrm>
            <a:off x="1684866" y="2582334"/>
            <a:ext cx="9287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BREAK UPTO 4:00 PM</a:t>
            </a:r>
          </a:p>
        </p:txBody>
      </p:sp>
    </p:spTree>
    <p:extLst>
      <p:ext uri="{BB962C8B-B14F-4D97-AF65-F5344CB8AC3E}">
        <p14:creationId xmlns:p14="http://schemas.microsoft.com/office/powerpoint/2010/main" val="118928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4890</TotalTime>
  <Words>333</Words>
  <Application>Microsoft Office PowerPoint</Application>
  <PresentationFormat>Widescreen</PresentationFormat>
  <Paragraphs>80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JAYANTA DAS</dc:creator>
  <cp:lastModifiedBy>JAYANTA K DAS</cp:lastModifiedBy>
  <cp:revision>229</cp:revision>
  <dcterms:created xsi:type="dcterms:W3CDTF">2025-07-18T06:23:14Z</dcterms:created>
  <dcterms:modified xsi:type="dcterms:W3CDTF">2025-07-29T16:38:53Z</dcterms:modified>
</cp:coreProperties>
</file>