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06" r:id="rId2"/>
    <p:sldId id="307" r:id="rId3"/>
    <p:sldId id="302" r:id="rId4"/>
    <p:sldId id="310" r:id="rId5"/>
    <p:sldId id="308" r:id="rId6"/>
    <p:sldId id="309" r:id="rId7"/>
    <p:sldId id="29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4BE0ED-9622-46B1-A655-0736F2AB9F14}" v="83" dt="2025-07-18T12:49:43.2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58" y="-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B84C9-CE1A-4EFB-99CE-21F484E4DB5C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C35177-09B2-4AAF-9512-402091CBA7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431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35177-09B2-4AAF-9512-402091CBA71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178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A9625-90C6-50D1-7B07-9A8FA533E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52F40-DF22-7C70-9A5B-26A038AF3D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7FAF8-9580-078F-28D6-BA0D99C54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0B3F7-0D6F-34B0-A74B-208E48774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25C17-3DE6-286E-3491-1F3818EF6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27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40F5-539F-DB5B-EC30-804DD8FDE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219E8F-A5C4-E7B3-F4D9-BB79A78E3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2C58B-D4DD-197B-54FA-DB7E190A8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88E21-9C5F-452A-C778-915761554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DFB33-4802-3C1F-6F41-A5F0F806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853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201A14-3444-7705-740A-8776B8100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D40C25-146E-7E25-A0D4-E1881CA74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4DB97-41DB-BC2B-7643-2065D363D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5F402-A727-909D-C6C3-A781F3B8D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A4E34-9BF1-B3A4-5097-26781777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322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FC724-7C27-223F-6566-5B5CEF2D2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1503C-6DD6-412B-676F-2083307A2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34271-1F5E-C61A-8CDE-9D60D95F3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B73FF-A45C-C065-4AB0-EF54B24BB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C937C-EB50-BDE7-B9EE-A6A9AC2F8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703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C7A1E-A3A0-5266-19BA-F3F4526A6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E8453-A24D-B515-803B-B355278D6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F76DE-85AB-3853-DEBD-1DE9A55B1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38570-B7A2-AEC2-D007-FAA12029D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92CF8-34E4-A82F-F88E-38DAB31D9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69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4EB8D-8307-612A-FB40-DAC5CBF76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F2B49-0B65-0EF1-CAF0-94C25D73D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8CCD2-4153-F026-2836-22D90BD4D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66D21-BE24-607B-2DEB-DF9E261C6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E359C-7746-208B-4EC5-035DA3C8F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48956-1E8B-74C9-31B9-F8EAF9D8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801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40BD9-0BFD-650F-3403-412FA0AB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2E8D0-D7DF-E5EE-D137-7FC9FD57C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8A6B96-688A-D5A8-E58C-EAFAD0737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B36211-4953-1317-A0B3-5F833DCB64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729AA6-D69F-7464-A681-04E8C07178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CD71B3-194C-30FD-B683-E50F92823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53813B-5519-0878-5B17-FF233E493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185490-8C74-855D-28F2-1588B8ED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15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8B236-B8F0-1249-ACF1-FC87AFB68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B0EC50-C4A6-8130-5064-845E91C64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3D47B7-7279-CD51-E720-3D2F70DBF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AE33F8-DE27-329D-F964-8080BCB0B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105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68B2D1-E562-628C-0D7C-7D677F985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D57EC2-C808-A56F-F2D1-DF63A135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078CA-C4CB-E7DC-E58A-43CD21C85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496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CEE7F-3DC0-67AD-E50A-F5E51D8B5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1E843-232A-F69C-24E5-4A65CBE39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BCE70-9D5C-3CC9-0CB6-D182737F6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CF865-E13D-E6CC-9B57-EF9DCE0B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B96A3-DE99-41C9-E222-A58BC3517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C0851-A28A-5B28-1F60-571E69836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074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EF8D4-CA33-287D-56F0-AD0762171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055018-01C0-1DA1-4410-8535FE354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F589E-C685-E60C-EEEC-5ABB932FB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C7EAD-D99D-3F1A-9383-19476EB92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B9A65-105B-9171-1A07-A7ED20B90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BCF60-2BE4-F001-0A10-5013A2B0D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326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B44204-87FE-86F4-449D-1467F7A23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A2F65-3102-59FF-F2B8-51CE59DC2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9B5BF-E792-23F1-17AC-1F20B86148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54351-63BA-4CC6-9E5D-A53B288D98C2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070D9-644D-53FA-8278-C1F5D7604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BCEEB-5EBA-552F-A933-82C8851DA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12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firstdemomvc/car/list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D4A8D8-C7E9-3DF5-4126-7083E65B2A3C}"/>
              </a:ext>
            </a:extLst>
          </p:cNvPr>
          <p:cNvSpPr/>
          <p:nvPr/>
        </p:nvSpPr>
        <p:spPr>
          <a:xfrm>
            <a:off x="2709333" y="3666067"/>
            <a:ext cx="7408334" cy="702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46101B7-059D-B53A-832A-F60A59DB32FA}"/>
              </a:ext>
            </a:extLst>
          </p:cNvPr>
          <p:cNvSpPr/>
          <p:nvPr/>
        </p:nvSpPr>
        <p:spPr>
          <a:xfrm>
            <a:off x="3420534" y="3197014"/>
            <a:ext cx="1168400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4EC2948E-0E52-73C2-FF57-8156599AC863}"/>
              </a:ext>
            </a:extLst>
          </p:cNvPr>
          <p:cNvSpPr/>
          <p:nvPr/>
        </p:nvSpPr>
        <p:spPr>
          <a:xfrm>
            <a:off x="3437467" y="3251200"/>
            <a:ext cx="1219200" cy="35560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container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1E90F0-B7F4-77B9-7DF0-3B2F9E1CB1AE}"/>
              </a:ext>
            </a:extLst>
          </p:cNvPr>
          <p:cNvSpPr/>
          <p:nvPr/>
        </p:nvSpPr>
        <p:spPr>
          <a:xfrm>
            <a:off x="6180666" y="3183466"/>
            <a:ext cx="1168400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BDF6822B-9DFF-374F-595E-544C515D70BC}"/>
              </a:ext>
            </a:extLst>
          </p:cNvPr>
          <p:cNvSpPr/>
          <p:nvPr/>
        </p:nvSpPr>
        <p:spPr>
          <a:xfrm>
            <a:off x="6197599" y="3237652"/>
            <a:ext cx="1219200" cy="35560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container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F41C7D2-F9E4-1449-7970-624F3944C1AB}"/>
              </a:ext>
            </a:extLst>
          </p:cNvPr>
          <p:cNvCxnSpPr>
            <a:cxnSpLocks/>
          </p:cNvCxnSpPr>
          <p:nvPr/>
        </p:nvCxnSpPr>
        <p:spPr>
          <a:xfrm>
            <a:off x="5410200" y="1346200"/>
            <a:ext cx="1270000" cy="1791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B8E1FC0-191E-F86B-960D-7750B14C4BE4}"/>
              </a:ext>
            </a:extLst>
          </p:cNvPr>
          <p:cNvSpPr txBox="1"/>
          <p:nvPr/>
        </p:nvSpPr>
        <p:spPr>
          <a:xfrm>
            <a:off x="4656667" y="1049867"/>
            <a:ext cx="222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context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93D406D-3FF5-09B3-22CE-0C17CABCDD42}"/>
              </a:ext>
            </a:extLst>
          </p:cNvPr>
          <p:cNvSpPr/>
          <p:nvPr/>
        </p:nvSpPr>
        <p:spPr>
          <a:xfrm>
            <a:off x="3640667" y="2870200"/>
            <a:ext cx="287866" cy="2675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32D91D-1FED-5D61-7EB9-13832D598AE1}"/>
              </a:ext>
            </a:extLst>
          </p:cNvPr>
          <p:cNvCxnSpPr>
            <a:cxnSpLocks/>
          </p:cNvCxnSpPr>
          <p:nvPr/>
        </p:nvCxnSpPr>
        <p:spPr>
          <a:xfrm>
            <a:off x="3640667" y="2391833"/>
            <a:ext cx="118534" cy="469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205D203-EEED-F3B2-7F86-CF8FC45AA6CE}"/>
              </a:ext>
            </a:extLst>
          </p:cNvPr>
          <p:cNvSpPr txBox="1"/>
          <p:nvPr/>
        </p:nvSpPr>
        <p:spPr>
          <a:xfrm>
            <a:off x="3302000" y="2126734"/>
            <a:ext cx="222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bean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F5A536-2E65-49FB-11D2-D364EE428ADE}"/>
              </a:ext>
            </a:extLst>
          </p:cNvPr>
          <p:cNvSpPr txBox="1"/>
          <p:nvPr/>
        </p:nvSpPr>
        <p:spPr>
          <a:xfrm>
            <a:off x="1938867" y="4995333"/>
            <a:ext cx="5782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Inversion of Control -&gt; IoC</a:t>
            </a:r>
          </a:p>
          <a:p>
            <a:endParaRPr lang="en-IN" dirty="0"/>
          </a:p>
          <a:p>
            <a:r>
              <a:rPr lang="en-IN" dirty="0"/>
              <a:t>Dependency Injection -&gt; DI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460A71-6E00-2AF8-99D7-14376AAA94F5}"/>
              </a:ext>
            </a:extLst>
          </p:cNvPr>
          <p:cNvSpPr txBox="1"/>
          <p:nvPr/>
        </p:nvSpPr>
        <p:spPr>
          <a:xfrm>
            <a:off x="8111067" y="677333"/>
            <a:ext cx="350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 types of DI</a:t>
            </a:r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Property based</a:t>
            </a:r>
          </a:p>
          <a:p>
            <a:pPr marL="342900" indent="-342900">
              <a:buAutoNum type="arabicPeriod"/>
            </a:pPr>
            <a:r>
              <a:rPr lang="en-IN" dirty="0"/>
              <a:t>Setter based</a:t>
            </a:r>
          </a:p>
          <a:p>
            <a:pPr marL="342900" indent="-342900">
              <a:buAutoNum type="arabicPeriod"/>
            </a:pPr>
            <a:r>
              <a:rPr lang="en-IN" dirty="0"/>
              <a:t>Constructor based</a:t>
            </a:r>
          </a:p>
        </p:txBody>
      </p:sp>
    </p:spTree>
    <p:extLst>
      <p:ext uri="{BB962C8B-B14F-4D97-AF65-F5344CB8AC3E}">
        <p14:creationId xmlns:p14="http://schemas.microsoft.com/office/powerpoint/2010/main" val="2374348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F2000D-4519-386B-FD5F-6F1CCED55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53" y="404907"/>
            <a:ext cx="5243014" cy="49686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6D4A32-57C0-4705-7348-5461DD1B9460}"/>
              </a:ext>
            </a:extLst>
          </p:cNvPr>
          <p:cNvSpPr txBox="1"/>
          <p:nvPr/>
        </p:nvSpPr>
        <p:spPr>
          <a:xfrm>
            <a:off x="6671733" y="567266"/>
            <a:ext cx="511386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 err="1"/>
              <a:t>Checkin</a:t>
            </a:r>
            <a:endParaRPr lang="en-I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/>
              <a:t>void </a:t>
            </a:r>
            <a:r>
              <a:rPr lang="en-IN" dirty="0" err="1"/>
              <a:t>showBookingSlip</a:t>
            </a:r>
            <a:r>
              <a:rPr lang="en-IN" dirty="0"/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/>
              <a:t>void </a:t>
            </a:r>
            <a:r>
              <a:rPr lang="en-IN" dirty="0" err="1"/>
              <a:t>showPhotoId</a:t>
            </a:r>
            <a:r>
              <a:rPr lang="en-IN" dirty="0"/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/>
              <a:t>Void payment()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dirty="0"/>
              <a:t>2. Restaurant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        void </a:t>
            </a:r>
            <a:r>
              <a:rPr lang="en-IN" dirty="0" err="1"/>
              <a:t>collectDish</a:t>
            </a:r>
            <a:r>
              <a:rPr lang="en-IN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         void </a:t>
            </a:r>
            <a:r>
              <a:rPr lang="en-IN" dirty="0" err="1"/>
              <a:t>collectFood</a:t>
            </a:r>
            <a:r>
              <a:rPr lang="en-IN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          void pay()</a:t>
            </a:r>
          </a:p>
          <a:p>
            <a:r>
              <a:rPr lang="en-IN" dirty="0"/>
              <a:t>3. Gym</a:t>
            </a:r>
          </a:p>
          <a:p>
            <a:r>
              <a:rPr lang="en-IN" dirty="0"/>
              <a:t>        void </a:t>
            </a:r>
            <a:r>
              <a:rPr lang="en-IN" dirty="0" err="1"/>
              <a:t>showRoomKey</a:t>
            </a:r>
            <a:r>
              <a:rPr lang="en-IN" dirty="0"/>
              <a:t>()</a:t>
            </a:r>
          </a:p>
          <a:p>
            <a:r>
              <a:rPr lang="en-IN" dirty="0"/>
              <a:t>4. Swimming Pool</a:t>
            </a:r>
          </a:p>
          <a:p>
            <a:r>
              <a:rPr lang="en-IN" dirty="0"/>
              <a:t>	</a:t>
            </a:r>
          </a:p>
          <a:p>
            <a:r>
              <a:rPr lang="en-IN" dirty="0"/>
              <a:t>          void </a:t>
            </a:r>
            <a:r>
              <a:rPr lang="en-IN" dirty="0" err="1"/>
              <a:t>takeShower</a:t>
            </a:r>
            <a:r>
              <a:rPr lang="en-IN" dirty="0"/>
              <a:t>()</a:t>
            </a:r>
          </a:p>
          <a:p>
            <a:r>
              <a:rPr lang="en-IN" dirty="0"/>
              <a:t>         </a:t>
            </a:r>
          </a:p>
          <a:p>
            <a:r>
              <a:rPr lang="en-IN" dirty="0"/>
              <a:t>	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CF31122-9AE5-1FF1-9EA1-040ED03DF6A0}"/>
              </a:ext>
            </a:extLst>
          </p:cNvPr>
          <p:cNvSpPr/>
          <p:nvPr/>
        </p:nvSpPr>
        <p:spPr>
          <a:xfrm>
            <a:off x="1735667" y="5645579"/>
            <a:ext cx="1803400" cy="8991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bookingSlip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3AF954-E184-7849-B4DE-96B66ADD809D}"/>
              </a:ext>
            </a:extLst>
          </p:cNvPr>
          <p:cNvSpPr/>
          <p:nvPr/>
        </p:nvSpPr>
        <p:spPr>
          <a:xfrm>
            <a:off x="4741334" y="5645579"/>
            <a:ext cx="1803400" cy="8991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photoId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16DAC7-EDE5-4E77-042A-88AD8512238F}"/>
              </a:ext>
            </a:extLst>
          </p:cNvPr>
          <p:cNvSpPr/>
          <p:nvPr/>
        </p:nvSpPr>
        <p:spPr>
          <a:xfrm>
            <a:off x="7653867" y="5552445"/>
            <a:ext cx="1803400" cy="8991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62AC31-95C5-00E2-B834-F339ED4439F8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3539067" y="6095157"/>
            <a:ext cx="1202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40B82A-190C-2384-86D8-3E86D828882E}"/>
              </a:ext>
            </a:extLst>
          </p:cNvPr>
          <p:cNvCxnSpPr/>
          <p:nvPr/>
        </p:nvCxnSpPr>
        <p:spPr>
          <a:xfrm>
            <a:off x="6451600" y="6002022"/>
            <a:ext cx="1202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F158CAB-8FD9-806E-CD42-FA4F37B7177E}"/>
              </a:ext>
            </a:extLst>
          </p:cNvPr>
          <p:cNvSpPr/>
          <p:nvPr/>
        </p:nvSpPr>
        <p:spPr>
          <a:xfrm>
            <a:off x="9558866" y="5657435"/>
            <a:ext cx="1481667" cy="6942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99CFFDC-86A4-7EE9-CF97-AAAC55633B2A}"/>
              </a:ext>
            </a:extLst>
          </p:cNvPr>
          <p:cNvSpPr/>
          <p:nvPr/>
        </p:nvSpPr>
        <p:spPr>
          <a:xfrm>
            <a:off x="139701" y="5757333"/>
            <a:ext cx="1481667" cy="6942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0F3595E-F678-B737-3EC7-2E4614761A66}"/>
              </a:ext>
            </a:extLst>
          </p:cNvPr>
          <p:cNvCxnSpPr/>
          <p:nvPr/>
        </p:nvCxnSpPr>
        <p:spPr>
          <a:xfrm>
            <a:off x="4533902" y="5598367"/>
            <a:ext cx="0" cy="491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9A8E735-B770-97C8-E050-3631CEF1DF0E}"/>
              </a:ext>
            </a:extLst>
          </p:cNvPr>
          <p:cNvSpPr txBox="1"/>
          <p:nvPr/>
        </p:nvSpPr>
        <p:spPr>
          <a:xfrm>
            <a:off x="4047067" y="5307358"/>
            <a:ext cx="300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showVacCard</a:t>
            </a:r>
            <a:r>
              <a:rPr lang="en-IN" dirty="0"/>
              <a:t>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3ECB5E-A32A-A74E-C0C6-5DC7ED2632B2}"/>
              </a:ext>
            </a:extLst>
          </p:cNvPr>
          <p:cNvSpPr txBox="1"/>
          <p:nvPr/>
        </p:nvSpPr>
        <p:spPr>
          <a:xfrm>
            <a:off x="1041400" y="5084420"/>
            <a:ext cx="300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wearMusk</a:t>
            </a:r>
            <a:r>
              <a:rPr lang="en-IN" dirty="0"/>
              <a:t>()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5459265-4794-DEA9-4FD1-7A936AB796F4}"/>
              </a:ext>
            </a:extLst>
          </p:cNvPr>
          <p:cNvCxnSpPr/>
          <p:nvPr/>
        </p:nvCxnSpPr>
        <p:spPr>
          <a:xfrm>
            <a:off x="1841501" y="5380755"/>
            <a:ext cx="0" cy="491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073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74E285-4C0D-0ACA-190A-5EBF64837CC0}"/>
              </a:ext>
            </a:extLst>
          </p:cNvPr>
          <p:cNvSpPr txBox="1"/>
          <p:nvPr/>
        </p:nvSpPr>
        <p:spPr>
          <a:xfrm>
            <a:off x="389467" y="228600"/>
            <a:ext cx="114808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Ex1: You are travelling by Air. For that you need to go through following processes inside a class called </a:t>
            </a:r>
            <a:r>
              <a:rPr lang="en-IN" dirty="0" err="1"/>
              <a:t>AirTravelProcess</a:t>
            </a:r>
            <a:r>
              <a:rPr lang="en-IN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checkIn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collectBoardingPass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doSecurityCheck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doBoarding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dirty="0"/>
              <a:t>Using </a:t>
            </a:r>
            <a:r>
              <a:rPr lang="en-IN" dirty="0" err="1"/>
              <a:t>aop</a:t>
            </a:r>
            <a:r>
              <a:rPr lang="en-IN" dirty="0"/>
              <a:t> you implement an advice called </a:t>
            </a:r>
            <a:r>
              <a:rPr lang="en-IN" dirty="0" err="1"/>
              <a:t>showPhotoId</a:t>
            </a:r>
            <a:r>
              <a:rPr lang="en-IN" dirty="0"/>
              <a:t> before </a:t>
            </a:r>
            <a:r>
              <a:rPr lang="en-IN" dirty="0" err="1"/>
              <a:t>checkIn</a:t>
            </a:r>
            <a:endParaRPr lang="en-IN" dirty="0"/>
          </a:p>
          <a:p>
            <a:r>
              <a:rPr lang="en-IN" dirty="0"/>
              <a:t>Another advice </a:t>
            </a:r>
            <a:r>
              <a:rPr lang="en-IN" dirty="0" err="1"/>
              <a:t>showBoardingPass</a:t>
            </a:r>
            <a:r>
              <a:rPr lang="en-IN" dirty="0"/>
              <a:t> -&gt; before </a:t>
            </a:r>
            <a:r>
              <a:rPr lang="en-IN" dirty="0" err="1"/>
              <a:t>secuirity</a:t>
            </a:r>
            <a:r>
              <a:rPr lang="en-IN" dirty="0"/>
              <a:t> check and before boarding. Put theses two advices in a  single aspect called </a:t>
            </a:r>
            <a:r>
              <a:rPr lang="en-IN" dirty="0" err="1"/>
              <a:t>AirTravelAspect</a:t>
            </a:r>
            <a:r>
              <a:rPr lang="en-IN" dirty="0"/>
              <a:t>   </a:t>
            </a:r>
          </a:p>
          <a:p>
            <a:endParaRPr lang="en-IN" dirty="0"/>
          </a:p>
          <a:p>
            <a:r>
              <a:rPr lang="en-IN" dirty="0"/>
              <a:t>During </a:t>
            </a:r>
            <a:r>
              <a:rPr lang="en-IN" dirty="0" err="1"/>
              <a:t>checkIn</a:t>
            </a:r>
            <a:r>
              <a:rPr lang="en-IN" dirty="0"/>
              <a:t> process you can encounter an exception called </a:t>
            </a:r>
            <a:r>
              <a:rPr lang="en-IN" dirty="0" err="1"/>
              <a:t>NoSeatAvailableException</a:t>
            </a:r>
            <a:r>
              <a:rPr lang="en-IN" dirty="0"/>
              <a:t> and handle it through an </a:t>
            </a:r>
            <a:r>
              <a:rPr lang="en-IN" dirty="0" err="1"/>
              <a:t>AfterThrowing</a:t>
            </a:r>
            <a:r>
              <a:rPr lang="en-IN" dirty="0"/>
              <a:t> advice.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void </a:t>
            </a:r>
            <a:r>
              <a:rPr lang="en-IN" dirty="0" err="1"/>
              <a:t>checkIn</a:t>
            </a:r>
            <a:r>
              <a:rPr lang="en-IN" dirty="0"/>
              <a:t>(Boolean flag) throws </a:t>
            </a:r>
            <a:r>
              <a:rPr lang="en-IN" dirty="0" err="1"/>
              <a:t>NoSeatAvailableException</a:t>
            </a:r>
            <a:endParaRPr lang="en-IN" dirty="0"/>
          </a:p>
          <a:p>
            <a:endParaRPr lang="en-IN" dirty="0"/>
          </a:p>
          <a:p>
            <a:r>
              <a:rPr lang="en-IN" dirty="0"/>
              <a:t> try</a:t>
            </a:r>
          </a:p>
          <a:p>
            <a:r>
              <a:rPr lang="en-IN" dirty="0" err="1"/>
              <a:t>checkIn</a:t>
            </a:r>
            <a:r>
              <a:rPr lang="en-IN" dirty="0"/>
              <a:t>(false) -&gt; true print check in successful if it is false throw </a:t>
            </a:r>
            <a:r>
              <a:rPr lang="en-IN" dirty="0" err="1"/>
              <a:t>NoSeatAvailableException</a:t>
            </a:r>
            <a:endParaRPr lang="en-IN" dirty="0"/>
          </a:p>
          <a:p>
            <a:r>
              <a:rPr lang="en-IN" dirty="0" err="1"/>
              <a:t>collectBoardingPass</a:t>
            </a:r>
            <a:r>
              <a:rPr lang="en-IN" dirty="0"/>
              <a:t>()</a:t>
            </a:r>
          </a:p>
          <a:p>
            <a:r>
              <a:rPr lang="en-IN" dirty="0" err="1"/>
              <a:t>doSecurityCheck</a:t>
            </a:r>
            <a:r>
              <a:rPr lang="en-IN" dirty="0"/>
              <a:t>()</a:t>
            </a:r>
          </a:p>
          <a:p>
            <a:r>
              <a:rPr lang="en-IN" dirty="0" err="1"/>
              <a:t>doBoarding</a:t>
            </a:r>
            <a:r>
              <a:rPr lang="en-IN" dirty="0"/>
              <a:t>()</a:t>
            </a:r>
          </a:p>
          <a:p>
            <a:r>
              <a:rPr lang="en-IN" dirty="0"/>
              <a:t>}catch(Exception ex</a:t>
            </a:r>
          </a:p>
          <a:p>
            <a:r>
              <a:rPr lang="en-IN" dirty="0"/>
              <a:t>{}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5991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1D5303-22E0-5F8F-2736-2A2DBF8AA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607E8B-4BA3-07AE-FD76-28A9C6FA5D05}"/>
              </a:ext>
            </a:extLst>
          </p:cNvPr>
          <p:cNvSpPr txBox="1"/>
          <p:nvPr/>
        </p:nvSpPr>
        <p:spPr>
          <a:xfrm>
            <a:off x="389466" y="228600"/>
            <a:ext cx="1180253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Ex2 : Create a spring MVC application to display a list of  Car Names like Audi, Mercedes</a:t>
            </a:r>
          </a:p>
          <a:p>
            <a:r>
              <a:rPr lang="en-IN" dirty="0"/>
              <a:t>,BMW. Use Controller-&gt;Service-&gt;Repo three layers . Create a </a:t>
            </a:r>
            <a:r>
              <a:rPr lang="en-IN" dirty="0" err="1"/>
              <a:t>jsp</a:t>
            </a:r>
            <a:r>
              <a:rPr lang="en-IN" dirty="0"/>
              <a:t> called </a:t>
            </a:r>
            <a:r>
              <a:rPr lang="en-IN" dirty="0" err="1"/>
              <a:t>carlist.jsp</a:t>
            </a:r>
            <a:r>
              <a:rPr lang="en-IN" dirty="0"/>
              <a:t>. </a:t>
            </a:r>
          </a:p>
          <a:p>
            <a:endParaRPr lang="en-IN" dirty="0"/>
          </a:p>
          <a:p>
            <a:r>
              <a:rPr lang="en-IN" dirty="0"/>
              <a:t>Controller -&gt; </a:t>
            </a:r>
            <a:r>
              <a:rPr lang="en-IN" dirty="0" err="1"/>
              <a:t>CarController</a:t>
            </a:r>
            <a:r>
              <a:rPr lang="en-IN" dirty="0"/>
              <a:t> (“/car”)</a:t>
            </a:r>
          </a:p>
          <a:p>
            <a:endParaRPr lang="en-IN" dirty="0"/>
          </a:p>
          <a:p>
            <a:r>
              <a:rPr lang="en-IN" dirty="0"/>
              <a:t>@Gemppaing(“/list”)</a:t>
            </a:r>
          </a:p>
          <a:p>
            <a:r>
              <a:rPr lang="en-IN" dirty="0"/>
              <a:t>Method  String </a:t>
            </a:r>
            <a:r>
              <a:rPr lang="en-IN" dirty="0" err="1"/>
              <a:t>showCarList</a:t>
            </a:r>
            <a:r>
              <a:rPr lang="en-IN" dirty="0"/>
              <a:t>(Model m)</a:t>
            </a:r>
          </a:p>
          <a:p>
            <a:endParaRPr lang="en-IN" dirty="0"/>
          </a:p>
          <a:p>
            <a:r>
              <a:rPr lang="en-IN" dirty="0">
                <a:hlinkClick r:id="rId2"/>
              </a:rPr>
              <a:t>http://localhost:8080/firstdemomvc/car/list</a:t>
            </a:r>
            <a:r>
              <a:rPr lang="en-IN" dirty="0"/>
              <a:t> -&gt; show the </a:t>
            </a:r>
            <a:r>
              <a:rPr lang="en-IN" dirty="0" err="1"/>
              <a:t>carlist.jsp</a:t>
            </a:r>
            <a:endParaRPr lang="en-IN" dirty="0"/>
          </a:p>
          <a:p>
            <a:r>
              <a:rPr lang="en-IN" dirty="0"/>
              <a:t>In that JSP file get the list of cars from controller and using for each display it.</a:t>
            </a:r>
          </a:p>
          <a:p>
            <a:endParaRPr lang="en-IN" dirty="0"/>
          </a:p>
          <a:p>
            <a:r>
              <a:rPr lang="en-IN" dirty="0"/>
              <a:t>Ex3:</a:t>
            </a:r>
          </a:p>
          <a:p>
            <a:r>
              <a:rPr lang="en-IN" dirty="0"/>
              <a:t>Create a </a:t>
            </a:r>
            <a:r>
              <a:rPr lang="en-IN" dirty="0" err="1"/>
              <a:t>Springboot</a:t>
            </a:r>
            <a:r>
              <a:rPr lang="en-IN" dirty="0"/>
              <a:t> MVC application with layers (service and repo) print </a:t>
            </a:r>
            <a:r>
              <a:rPr lang="en-IN"/>
              <a:t>a list of Cities in India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3201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9B3ACE-E701-49DB-2A7E-2E85EA0DFFDE}"/>
              </a:ext>
            </a:extLst>
          </p:cNvPr>
          <p:cNvSpPr txBox="1"/>
          <p:nvPr/>
        </p:nvSpPr>
        <p:spPr>
          <a:xfrm>
            <a:off x="694267" y="406400"/>
            <a:ext cx="97620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 -&gt; Model</a:t>
            </a:r>
          </a:p>
          <a:p>
            <a:r>
              <a:rPr lang="en-IN" dirty="0"/>
              <a:t>V-&gt; View</a:t>
            </a:r>
          </a:p>
          <a:p>
            <a:r>
              <a:rPr lang="en-IN" dirty="0"/>
              <a:t>C-&gt;Controller</a:t>
            </a:r>
          </a:p>
          <a:p>
            <a:endParaRPr lang="en-IN" dirty="0"/>
          </a:p>
          <a:p>
            <a:r>
              <a:rPr lang="en-IN" dirty="0"/>
              <a:t>MVC-&gt; Design Pattern (Solution to recurringly occurring problems)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5F1FEC-DBA1-6922-DFEC-30BF24DB0014}"/>
              </a:ext>
            </a:extLst>
          </p:cNvPr>
          <p:cNvSpPr/>
          <p:nvPr/>
        </p:nvSpPr>
        <p:spPr>
          <a:xfrm>
            <a:off x="4140200" y="2404533"/>
            <a:ext cx="1583267" cy="923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Controller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17F64D-0B3F-C2B4-95C4-337A612F3322}"/>
              </a:ext>
            </a:extLst>
          </p:cNvPr>
          <p:cNvSpPr/>
          <p:nvPr/>
        </p:nvSpPr>
        <p:spPr>
          <a:xfrm>
            <a:off x="1159934" y="3818467"/>
            <a:ext cx="1583267" cy="923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E84EF2-196B-505C-7F90-083F73CA4821}"/>
              </a:ext>
            </a:extLst>
          </p:cNvPr>
          <p:cNvSpPr/>
          <p:nvPr/>
        </p:nvSpPr>
        <p:spPr>
          <a:xfrm>
            <a:off x="7814734" y="3818467"/>
            <a:ext cx="1583267" cy="923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Model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BF0D70-69E3-B26D-6A3A-B8A09C1263C9}"/>
              </a:ext>
            </a:extLst>
          </p:cNvPr>
          <p:cNvCxnSpPr/>
          <p:nvPr/>
        </p:nvCxnSpPr>
        <p:spPr>
          <a:xfrm>
            <a:off x="1498600" y="2624667"/>
            <a:ext cx="2641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988112-DEC7-E059-F282-3C5E64B3401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931834" y="3327863"/>
            <a:ext cx="2882900" cy="1074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805637-D3AE-F153-79A8-B2A533C9DCD6}"/>
              </a:ext>
            </a:extLst>
          </p:cNvPr>
          <p:cNvCxnSpPr>
            <a:cxnSpLocks/>
          </p:cNvCxnSpPr>
          <p:nvPr/>
        </p:nvCxnSpPr>
        <p:spPr>
          <a:xfrm flipH="1">
            <a:off x="2717799" y="3141365"/>
            <a:ext cx="1574801" cy="126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29558C8-848D-C5DC-EE9B-A5597238F490}"/>
              </a:ext>
            </a:extLst>
          </p:cNvPr>
          <p:cNvSpPr txBox="1"/>
          <p:nvPr/>
        </p:nvSpPr>
        <p:spPr>
          <a:xfrm>
            <a:off x="3001433" y="3420533"/>
            <a:ext cx="173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22DC712-8624-6C5B-6A6B-F277CA5800BA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5723467" y="2866198"/>
            <a:ext cx="2307166" cy="1074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7B0C08D-26B9-0E01-427B-246248F17561}"/>
              </a:ext>
            </a:extLst>
          </p:cNvPr>
          <p:cNvSpPr txBox="1"/>
          <p:nvPr/>
        </p:nvSpPr>
        <p:spPr>
          <a:xfrm>
            <a:off x="6155267" y="3480263"/>
            <a:ext cx="173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AE7BB2-C70B-F1F4-0166-919507C46981}"/>
              </a:ext>
            </a:extLst>
          </p:cNvPr>
          <p:cNvSpPr txBox="1"/>
          <p:nvPr/>
        </p:nvSpPr>
        <p:spPr>
          <a:xfrm>
            <a:off x="1532466" y="2302702"/>
            <a:ext cx="1972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/product</a:t>
            </a:r>
          </a:p>
        </p:txBody>
      </p:sp>
    </p:spTree>
    <p:extLst>
      <p:ext uri="{BB962C8B-B14F-4D97-AF65-F5344CB8AC3E}">
        <p14:creationId xmlns:p14="http://schemas.microsoft.com/office/powerpoint/2010/main" val="2246472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FA7A5F-3572-48FC-B090-1E314A900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667" y="408041"/>
            <a:ext cx="10008254" cy="588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601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AEFB84-7091-52DF-BED9-084229C51D4F}"/>
              </a:ext>
            </a:extLst>
          </p:cNvPr>
          <p:cNvSpPr txBox="1"/>
          <p:nvPr/>
        </p:nvSpPr>
        <p:spPr>
          <a:xfrm>
            <a:off x="1684866" y="2582334"/>
            <a:ext cx="9287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BREAK UPTO 2:00 PM</a:t>
            </a:r>
          </a:p>
        </p:txBody>
      </p:sp>
    </p:spTree>
    <p:extLst>
      <p:ext uri="{BB962C8B-B14F-4D97-AF65-F5344CB8AC3E}">
        <p14:creationId xmlns:p14="http://schemas.microsoft.com/office/powerpoint/2010/main" val="118928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5381</TotalTime>
  <Words>331</Words>
  <Application>Microsoft Office PowerPoint</Application>
  <PresentationFormat>Widescreen</PresentationFormat>
  <Paragraphs>81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JAYANTA DAS</dc:creator>
  <cp:lastModifiedBy>JAYANTA K DAS</cp:lastModifiedBy>
  <cp:revision>240</cp:revision>
  <dcterms:created xsi:type="dcterms:W3CDTF">2025-07-18T06:23:14Z</dcterms:created>
  <dcterms:modified xsi:type="dcterms:W3CDTF">2025-07-30T11:28:29Z</dcterms:modified>
</cp:coreProperties>
</file>