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5" r:id="rId4"/>
    <p:sldId id="266" r:id="rId5"/>
    <p:sldId id="267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43015-FA72-429E-83D5-80B4ECFBD252}"/>
              </a:ext>
            </a:extLst>
          </p:cNvPr>
          <p:cNvSpPr txBox="1"/>
          <p:nvPr/>
        </p:nvSpPr>
        <p:spPr>
          <a:xfrm>
            <a:off x="728133" y="457200"/>
            <a:ext cx="108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Angular Material </a:t>
            </a:r>
          </a:p>
        </p:txBody>
      </p:sp>
    </p:spTree>
    <p:extLst>
      <p:ext uri="{BB962C8B-B14F-4D97-AF65-F5344CB8AC3E}">
        <p14:creationId xmlns:p14="http://schemas.microsoft.com/office/powerpoint/2010/main" val="45859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0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7B7EA-181D-74BC-7BFD-6EDCE2A94FB6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8592E-F2EF-BE9B-7558-690D5565E622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34D63-90A7-9FC2-74DE-6C7C52161802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D360D-A055-61F5-E74B-2953DFF4766C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D9FD5D-AD60-4E5D-B7B1-9DC74B71672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7F09-81AE-77A9-09E2-A3E6490C935A}"/>
              </a:ext>
            </a:extLst>
          </p:cNvPr>
          <p:cNvSpPr/>
          <p:nvPr/>
        </p:nvSpPr>
        <p:spPr>
          <a:xfrm>
            <a:off x="10016065" y="1228183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D4BDF-4174-5DCA-963F-D410F2F2BE96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EE4DD-4EFE-6323-D059-D2E7B89256D0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BookMyTicket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86BB7-1E5F-141A-A588-89E4066E3CD1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5A0BB5-C123-6490-8AAF-1BCC1069F356}"/>
              </a:ext>
            </a:extLst>
          </p:cNvPr>
          <p:cNvCxnSpPr>
            <a:cxnSpLocks/>
          </p:cNvCxnSpPr>
          <p:nvPr/>
        </p:nvCxnSpPr>
        <p:spPr>
          <a:xfrm>
            <a:off x="6900332" y="3251200"/>
            <a:ext cx="134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B9A3-DA4D-2E69-2411-E2EC10DBB8F2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5FABE-E5AB-AEF1-4B2C-1347760F029D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4781A-39C3-C2F7-EA30-784760B1A855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C6C219-B481-B7B2-12DA-533AD8F113AA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29D99-F91A-DCCB-1232-0DDB8796A4D4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E483E1-1E75-C859-A5BB-2CD68FE9C646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103089-6A80-274B-DE7C-57C4461B4894}"/>
              </a:ext>
            </a:extLst>
          </p:cNvPr>
          <p:cNvCxnSpPr>
            <a:cxnSpLocks/>
          </p:cNvCxnSpPr>
          <p:nvPr/>
        </p:nvCxnSpPr>
        <p:spPr>
          <a:xfrm flipV="1">
            <a:off x="9474200" y="2096016"/>
            <a:ext cx="541865" cy="46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35929-9EF2-FA85-8A5B-DBBA3344783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83884" y="768866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B99771-8912-79F8-7978-26B35F6FC561}"/>
              </a:ext>
            </a:extLst>
          </p:cNvPr>
          <p:cNvCxnSpPr>
            <a:cxnSpLocks/>
          </p:cNvCxnSpPr>
          <p:nvPr/>
        </p:nvCxnSpPr>
        <p:spPr>
          <a:xfrm flipV="1">
            <a:off x="5925608" y="1017033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FE412-5A27-B9A3-771E-93665BCF3C10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31863-BE35-CA4B-BD6D-7D4C227221E2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8E07B-6FBA-CB1D-7B65-21307319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63146-7A93-BBE8-86F6-100052CE2CD9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780FA-D2E7-3B35-D676-A7962B55764B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B5EA7-8532-FA27-1245-45F2CAF183BD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3B78E-0E22-7505-3FFD-4A34D886C038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E857A-1A3A-34FD-9626-2A2AE74ABD8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39BF1C-25A0-AF6B-4092-3896707DF6E8}"/>
              </a:ext>
            </a:extLst>
          </p:cNvPr>
          <p:cNvSpPr/>
          <p:nvPr/>
        </p:nvSpPr>
        <p:spPr>
          <a:xfrm>
            <a:off x="10058399" y="1202267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294C6-EB9C-4131-0B4C-045EE773DF9D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8C4DA-B99D-415B-1BD2-0F58FEE7659A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BookMyFood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C860B0-A6F8-C0D8-8559-EDEAD1DBE16B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91AD5-3A6C-CF0A-0B8B-551D5B83713F}"/>
              </a:ext>
            </a:extLst>
          </p:cNvPr>
          <p:cNvCxnSpPr>
            <a:cxnSpLocks/>
          </p:cNvCxnSpPr>
          <p:nvPr/>
        </p:nvCxnSpPr>
        <p:spPr>
          <a:xfrm>
            <a:off x="2802467" y="2564084"/>
            <a:ext cx="5444066" cy="6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2FEC5-B32E-3131-8D7F-3579DAC41ED7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1A9FF0-2491-E59D-1A16-8194E8975721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36FA9-BCC3-570D-AA42-B6DE635ADC5E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BBD354-83D2-E100-7B63-312835A366DE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A512A3-46F5-840B-F300-5A8D912724C0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9B33F0-2788-C634-9462-C599D4898D67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C62D97-E4F4-D6E0-89AA-F763457F7D85}"/>
              </a:ext>
            </a:extLst>
          </p:cNvPr>
          <p:cNvCxnSpPr>
            <a:cxnSpLocks/>
          </p:cNvCxnSpPr>
          <p:nvPr/>
        </p:nvCxnSpPr>
        <p:spPr>
          <a:xfrm flipV="1">
            <a:off x="9474200" y="2074333"/>
            <a:ext cx="541865" cy="48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EF260-8B85-2C47-4FB6-1F58EF4F2E8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02467" y="768866"/>
            <a:ext cx="1236132" cy="179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1F161-9735-6776-846F-2F16A740ECC8}"/>
              </a:ext>
            </a:extLst>
          </p:cNvPr>
          <p:cNvCxnSpPr>
            <a:cxnSpLocks/>
          </p:cNvCxnSpPr>
          <p:nvPr/>
        </p:nvCxnSpPr>
        <p:spPr>
          <a:xfrm flipV="1">
            <a:off x="6189133" y="1017033"/>
            <a:ext cx="1491190" cy="187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FC5B47-5CE4-267E-CF79-CFA9CF92598E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E2130E-77F2-64E5-9B0F-EC5B7C363846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00AEB6-732B-61A0-47D9-4D8C5CE1B86B}"/>
              </a:ext>
            </a:extLst>
          </p:cNvPr>
          <p:cNvSpPr txBox="1"/>
          <p:nvPr/>
        </p:nvSpPr>
        <p:spPr>
          <a:xfrm>
            <a:off x="719667" y="169333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Ex: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0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45050-7B02-8425-3B16-D2B69AB6DA3A}"/>
              </a:ext>
            </a:extLst>
          </p:cNvPr>
          <p:cNvSpPr txBox="1"/>
          <p:nvPr/>
        </p:nvSpPr>
        <p:spPr>
          <a:xfrm>
            <a:off x="872067" y="2109632"/>
            <a:ext cx="408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http://localhost:9191/user/login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029AB1-13D5-DFF7-432F-B92845F32587}"/>
              </a:ext>
            </a:extLst>
          </p:cNvPr>
          <p:cNvSpPr/>
          <p:nvPr/>
        </p:nvSpPr>
        <p:spPr>
          <a:xfrm>
            <a:off x="5164667" y="2015067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dirty="0"/>
              <a:t>9191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5F4DBB-4719-8F27-2355-94146D482886}"/>
              </a:ext>
            </a:extLst>
          </p:cNvPr>
          <p:cNvCxnSpPr/>
          <p:nvPr/>
        </p:nvCxnSpPr>
        <p:spPr>
          <a:xfrm>
            <a:off x="973667" y="2396067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16C2C58-F725-38C7-E075-4875816ED7C5}"/>
              </a:ext>
            </a:extLst>
          </p:cNvPr>
          <p:cNvSpPr/>
          <p:nvPr/>
        </p:nvSpPr>
        <p:spPr>
          <a:xfrm>
            <a:off x="7255934" y="355600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  <a:p>
            <a:pPr algn="ctr"/>
            <a:r>
              <a:rPr lang="en-IN" dirty="0"/>
              <a:t>8761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7FD6A-C5CE-CF00-D79F-7ECCD1098459}"/>
              </a:ext>
            </a:extLst>
          </p:cNvPr>
          <p:cNvCxnSpPr>
            <a:cxnSpLocks/>
          </p:cNvCxnSpPr>
          <p:nvPr/>
        </p:nvCxnSpPr>
        <p:spPr>
          <a:xfrm flipV="1">
            <a:off x="5588000" y="889001"/>
            <a:ext cx="1667934" cy="124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CB85B3-26E8-F71B-9DB1-57C30EE10286}"/>
              </a:ext>
            </a:extLst>
          </p:cNvPr>
          <p:cNvCxnSpPr>
            <a:cxnSpLocks/>
          </p:cNvCxnSpPr>
          <p:nvPr/>
        </p:nvCxnSpPr>
        <p:spPr>
          <a:xfrm flipH="1">
            <a:off x="6578600" y="1100667"/>
            <a:ext cx="115993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30CBF3-58B8-6E5F-2CD4-3D748A04CBA8}"/>
              </a:ext>
            </a:extLst>
          </p:cNvPr>
          <p:cNvSpPr txBox="1"/>
          <p:nvPr/>
        </p:nvSpPr>
        <p:spPr>
          <a:xfrm>
            <a:off x="7069667" y="1405467"/>
            <a:ext cx="18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</a:t>
            </a:r>
          </a:p>
          <a:p>
            <a:r>
              <a:rPr lang="en-IN" dirty="0"/>
              <a:t>9000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E0483-6AC9-A915-D27C-4F16D0102E94}"/>
              </a:ext>
            </a:extLst>
          </p:cNvPr>
          <p:cNvSpPr/>
          <p:nvPr/>
        </p:nvSpPr>
        <p:spPr>
          <a:xfrm>
            <a:off x="8280401" y="2548466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USER-MS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BFA70-245B-E2E5-C254-1CE3F0E78EFA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6908801" y="2425700"/>
            <a:ext cx="137160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AEFF02-2FBD-DFA6-2A88-B741F89B9DC8}"/>
              </a:ext>
            </a:extLst>
          </p:cNvPr>
          <p:cNvSpPr txBox="1"/>
          <p:nvPr/>
        </p:nvSpPr>
        <p:spPr>
          <a:xfrm>
            <a:off x="6578600" y="34120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dirty="0" err="1"/>
              <a:t>JWTFilter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1D87C-4E43-5F26-937E-D9A835193CFA}"/>
              </a:ext>
            </a:extLst>
          </p:cNvPr>
          <p:cNvSpPr txBox="1"/>
          <p:nvPr/>
        </p:nvSpPr>
        <p:spPr>
          <a:xfrm>
            <a:off x="6578600" y="3822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dirty="0" err="1"/>
              <a:t>SecurityFilterChain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1C0C4F-1965-30C2-6BF0-F788F808476D}"/>
              </a:ext>
            </a:extLst>
          </p:cNvPr>
          <p:cNvSpPr txBox="1"/>
          <p:nvPr/>
        </p:nvSpPr>
        <p:spPr>
          <a:xfrm>
            <a:off x="867835" y="2417949"/>
            <a:ext cx="408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http://localhost:9191/user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B32D4F-9B91-A3EA-018C-EA0227DFECDD}"/>
              </a:ext>
            </a:extLst>
          </p:cNvPr>
          <p:cNvCxnSpPr/>
          <p:nvPr/>
        </p:nvCxnSpPr>
        <p:spPr>
          <a:xfrm>
            <a:off x="973667" y="2760133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8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11915</TotalTime>
  <Words>72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164</cp:revision>
  <dcterms:created xsi:type="dcterms:W3CDTF">2025-08-01T03:48:10Z</dcterms:created>
  <dcterms:modified xsi:type="dcterms:W3CDTF">2025-08-26T17:21:44Z</dcterms:modified>
</cp:coreProperties>
</file>