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5628-7989-4471-A99B-255072FFCB6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44C2-84C9-4C7E-992E-032F5FF2E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2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5628-7989-4471-A99B-255072FFCB6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44C2-84C9-4C7E-992E-032F5FF2E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6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5628-7989-4471-A99B-255072FFCB6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44C2-84C9-4C7E-992E-032F5FF2E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5628-7989-4471-A99B-255072FFCB6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44C2-84C9-4C7E-992E-032F5FF2E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1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5628-7989-4471-A99B-255072FFCB6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44C2-84C9-4C7E-992E-032F5FF2E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3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5628-7989-4471-A99B-255072FFCB6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44C2-84C9-4C7E-992E-032F5FF2E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5628-7989-4471-A99B-255072FFCB6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44C2-84C9-4C7E-992E-032F5FF2E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7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5628-7989-4471-A99B-255072FFCB6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44C2-84C9-4C7E-992E-032F5FF2E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3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5628-7989-4471-A99B-255072FFCB6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44C2-84C9-4C7E-992E-032F5FF2E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6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5628-7989-4471-A99B-255072FFCB6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44C2-84C9-4C7E-992E-032F5FF2E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4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5628-7989-4471-A99B-255072FFCB6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44C2-84C9-4C7E-992E-032F5FF2E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9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85628-7989-4471-A99B-255072FFCB6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044C2-84C9-4C7E-992E-032F5FF2E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4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8" y="27200"/>
            <a:ext cx="11996824" cy="68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8" y="79608"/>
            <a:ext cx="11996824" cy="669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" y="2471"/>
            <a:ext cx="12009532" cy="685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2" y="0"/>
            <a:ext cx="11089156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98494" y="21612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</a:rPr>
              <a:t>ML is not capable enough to handle high dimensional data.</a:t>
            </a:r>
          </a:p>
          <a:p>
            <a:r>
              <a:rPr lang="en-IN" dirty="0" err="1">
                <a:solidFill>
                  <a:schemeClr val="bg1"/>
                </a:solidFill>
                <a:latin typeface="Calibri" panose="020F0502020204030204" pitchFamily="34" charset="0"/>
              </a:rPr>
              <a:t>e.g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</a:rPr>
              <a:t> image recognition has large dimensions of data. So ML is not suitable.</a:t>
            </a:r>
          </a:p>
        </p:txBody>
      </p:sp>
    </p:spTree>
    <p:extLst>
      <p:ext uri="{BB962C8B-B14F-4D97-AF65-F5344CB8AC3E}">
        <p14:creationId xmlns:p14="http://schemas.microsoft.com/office/powerpoint/2010/main" val="36813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8" y="74844"/>
            <a:ext cx="11996824" cy="670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3" y="74844"/>
            <a:ext cx="12006353" cy="67083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89621" y="58598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Calibri" panose="020F0502020204030204" pitchFamily="34" charset="0"/>
              </a:rPr>
              <a:t>Problem: tell the computer what are the features (predictor variables) it should look for that will play an important role in predicting the outcome and getting a good accuracy.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8" y="84373"/>
            <a:ext cx="11996824" cy="66892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55695" y="20767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</a:rPr>
              <a:t>Overcome the challenges of feature extraction.</a:t>
            </a:r>
          </a:p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</a:rPr>
              <a:t>DL is capable of learning to focus on the right features by themselves.</a:t>
            </a:r>
          </a:p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</a:rPr>
              <a:t>This require very little guidance from the programmer.</a:t>
            </a:r>
          </a:p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</a:rPr>
              <a:t>It mimics the way our brain functions.</a:t>
            </a:r>
          </a:p>
        </p:txBody>
      </p:sp>
    </p:spTree>
    <p:extLst>
      <p:ext uri="{BB962C8B-B14F-4D97-AF65-F5344CB8AC3E}">
        <p14:creationId xmlns:p14="http://schemas.microsoft.com/office/powerpoint/2010/main" val="7951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2" y="89137"/>
            <a:ext cx="11987295" cy="6679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9105" y="6288323"/>
            <a:ext cx="5746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Calibri" panose="020F0502020204030204" pitchFamily="34" charset="0"/>
              </a:rPr>
              <a:t>Example: recognize the face of different people in an image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8" y="60551"/>
            <a:ext cx="11996824" cy="67368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31233" y="5217513"/>
            <a:ext cx="4271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Calibri" panose="020F0502020204030204" pitchFamily="34" charset="0"/>
              </a:rPr>
              <a:t>Artificial neurons are also called perceptron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0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8" y="79608"/>
            <a:ext cx="11996824" cy="66987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12305" y="5668561"/>
            <a:ext cx="5554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Calibri" panose="020F0502020204030204" pitchFamily="34" charset="0"/>
              </a:rPr>
              <a:t>Hidden layer 1 will identify eyes, noses etc.</a:t>
            </a:r>
          </a:p>
          <a:p>
            <a:r>
              <a:rPr lang="en-IN" dirty="0">
                <a:solidFill>
                  <a:srgbClr val="0070C0"/>
                </a:solidFill>
                <a:latin typeface="Calibri" panose="020F0502020204030204" pitchFamily="34" charset="0"/>
              </a:rPr>
              <a:t>Hidden layer 2 will identify entire face</a:t>
            </a:r>
          </a:p>
        </p:txBody>
      </p:sp>
    </p:spTree>
    <p:extLst>
      <p:ext uri="{BB962C8B-B14F-4D97-AF65-F5344CB8AC3E}">
        <p14:creationId xmlns:p14="http://schemas.microsoft.com/office/powerpoint/2010/main" val="281517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Debnath Jayanta (RBEI/EBA)</dc:creator>
  <cp:lastModifiedBy>Debnath Jayanta (RBEI/EBA)</cp:lastModifiedBy>
  <cp:revision>2</cp:revision>
  <dcterms:created xsi:type="dcterms:W3CDTF">2020-02-26T05:43:29Z</dcterms:created>
  <dcterms:modified xsi:type="dcterms:W3CDTF">2020-02-26T05:53:11Z</dcterms:modified>
</cp:coreProperties>
</file>