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03/07/16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03/07/16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03/07/16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developers.google.com/flows/enableapi?apiid=maps_ios_backend&amp;keyType=CLIENT_SIDE_IOS&amp;reusekey=true" TargetMode="External"/><Relationship Id="rId3" Type="http://schemas.openxmlformats.org/officeDocument/2006/relationships/hyperlink" Target="https://console.developers.google.com/flows/enableapi?apiid=placesios&amp;keyType=CLIENT_SIDE_IOS&amp;reusekey=tr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apis/library?project=phrasal-ground-106713" TargetMode="External"/><Relationship Id="rId4" Type="http://schemas.openxmlformats.org/officeDocument/2006/relationships/hyperlink" Target="https://www.raywenderlich.com/109888/google-maps-ios-sdk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maps/documentation/ios-sdk/start%23step_6_add_a_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Map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~</a:t>
            </a:r>
            <a:r>
              <a:rPr lang="en-US" dirty="0" smtClean="0"/>
              <a:t>Jayanta Sinhamahapatra.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744" y="30703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Any QUESTION?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28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Open terminal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err="1"/>
              <a:t>sudo</a:t>
            </a:r>
            <a:r>
              <a:rPr lang="en-US" dirty="0"/>
              <a:t> gem install </a:t>
            </a:r>
            <a:r>
              <a:rPr lang="en-US" dirty="0" err="1"/>
              <a:t>cocoapods</a:t>
            </a:r>
            <a:r>
              <a:rPr lang="en-US" dirty="0"/>
              <a:t> (gem will get installed in Ruby inside System library) or Try on 10.11 Mac OSX El Caption </a:t>
            </a:r>
            <a:r>
              <a:rPr lang="en-US" dirty="0" err="1"/>
              <a:t>sudo</a:t>
            </a:r>
            <a:r>
              <a:rPr lang="en-US" dirty="0"/>
              <a:t> gem install -n /</a:t>
            </a:r>
            <a:r>
              <a:rPr lang="en-US" dirty="0" err="1"/>
              <a:t>usr</a:t>
            </a:r>
            <a:r>
              <a:rPr lang="en-US" dirty="0"/>
              <a:t>/local/bin </a:t>
            </a:r>
            <a:r>
              <a:rPr lang="en-US" dirty="0" err="1" smtClean="0"/>
              <a:t>cocoapods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3) pod setup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) create a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</a:t>
            </a:r>
            <a:r>
              <a:rPr lang="en-US" dirty="0"/>
              <a:t>5) cd "path to your project root directory"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) pod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) open -a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Podfile</a:t>
            </a:r>
            <a:r>
              <a:rPr lang="en-US" dirty="0"/>
              <a:t> (</a:t>
            </a:r>
            <a:r>
              <a:rPr lang="en-US" dirty="0" err="1"/>
              <a:t>podfile</a:t>
            </a:r>
            <a:r>
              <a:rPr lang="en-US" dirty="0"/>
              <a:t> will get open in text mode. Initially it will be empty put the following line of code.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8) pod '</a:t>
            </a:r>
            <a:r>
              <a:rPr lang="en-US" dirty="0" err="1"/>
              <a:t>AFNetworking</a:t>
            </a:r>
            <a:r>
              <a:rPr lang="en-US" dirty="0"/>
              <a:t>', '</a:t>
            </a:r>
            <a:r>
              <a:rPr lang="en-US" dirty="0" smtClean="0"/>
              <a:t>0.9.1’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(It’s finally time to add your first dependency using </a:t>
            </a:r>
            <a:r>
              <a:rPr lang="en-US" dirty="0" err="1"/>
              <a:t>CocoaPods</a:t>
            </a:r>
            <a:r>
              <a:rPr lang="en-US" dirty="0"/>
              <a:t>! Copy and paste the following into your pod file, right after target "</a:t>
            </a:r>
            <a:r>
              <a:rPr lang="en-US" dirty="0" err="1"/>
              <a:t>AFNetworkingProject</a:t>
            </a:r>
            <a:r>
              <a:rPr lang="en-US" dirty="0"/>
              <a:t>" do:)</a:t>
            </a:r>
          </a:p>
        </p:txBody>
      </p:sp>
    </p:spTree>
    <p:extLst>
      <p:ext uri="{BB962C8B-B14F-4D97-AF65-F5344CB8AC3E}">
        <p14:creationId xmlns:p14="http://schemas.microsoft.com/office/powerpoint/2010/main" val="33802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Google Developers Console</a:t>
            </a:r>
            <a:r>
              <a:rPr lang="en-US" dirty="0"/>
              <a:t>.</a:t>
            </a:r>
          </a:p>
          <a:p>
            <a:r>
              <a:rPr lang="en-US" dirty="0"/>
              <a:t>Create or select a project.</a:t>
            </a:r>
          </a:p>
          <a:p>
            <a:r>
              <a:rPr lang="en-US" dirty="0"/>
              <a:t>Click </a:t>
            </a:r>
            <a:r>
              <a:rPr lang="en-US" b="1" dirty="0"/>
              <a:t>Continue</a:t>
            </a:r>
            <a:r>
              <a:rPr lang="en-US" dirty="0"/>
              <a:t> to enable the Google Maps SDK for </a:t>
            </a:r>
            <a:r>
              <a:rPr lang="en-US" dirty="0" err="1"/>
              <a:t>iOS</a:t>
            </a:r>
            <a:r>
              <a:rPr lang="en-US" dirty="0"/>
              <a:t> API. </a:t>
            </a:r>
            <a:br>
              <a:rPr lang="en-US" dirty="0"/>
            </a:br>
            <a:r>
              <a:rPr lang="en-US" dirty="0"/>
              <a:t>Optionally, you can also </a:t>
            </a:r>
            <a:r>
              <a:rPr lang="en-US" dirty="0">
                <a:hlinkClick r:id="rId3"/>
              </a:rPr>
              <a:t>enable the Google Places API for iOS</a:t>
            </a:r>
            <a:r>
              <a:rPr lang="en-US" dirty="0"/>
              <a:t> now. Alternatively, you can enable the Google Places API for </a:t>
            </a:r>
            <a:r>
              <a:rPr lang="en-US" dirty="0" err="1"/>
              <a:t>iOS</a:t>
            </a:r>
            <a:r>
              <a:rPr lang="en-US" dirty="0"/>
              <a:t> later, if you need it.</a:t>
            </a:r>
          </a:p>
          <a:p>
            <a:r>
              <a:rPr lang="en-US" dirty="0"/>
              <a:t>On the </a:t>
            </a:r>
            <a:r>
              <a:rPr lang="en-US" b="1" dirty="0"/>
              <a:t>Credentials</a:t>
            </a:r>
            <a:r>
              <a:rPr lang="en-US" dirty="0"/>
              <a:t> page, get an </a:t>
            </a:r>
            <a:r>
              <a:rPr lang="en-US" b="1" dirty="0" err="1"/>
              <a:t>iOS</a:t>
            </a:r>
            <a:r>
              <a:rPr lang="en-US" b="1" dirty="0"/>
              <a:t> key</a:t>
            </a:r>
            <a:r>
              <a:rPr lang="en-US" dirty="0"/>
              <a:t> and set the API credentials. </a:t>
            </a:r>
            <a:br>
              <a:rPr lang="en-US" dirty="0"/>
            </a:br>
            <a:r>
              <a:rPr lang="en-US" dirty="0"/>
              <a:t>Note: If you have an existing </a:t>
            </a:r>
            <a:r>
              <a:rPr lang="en-US" b="1" dirty="0" err="1"/>
              <a:t>iOS</a:t>
            </a:r>
            <a:r>
              <a:rPr lang="en-US" b="1" dirty="0"/>
              <a:t> key</a:t>
            </a:r>
            <a:r>
              <a:rPr lang="en-US" dirty="0"/>
              <a:t>, you may use that key. You can use the same key with any of your </a:t>
            </a:r>
            <a:r>
              <a:rPr lang="en-US" dirty="0" err="1"/>
              <a:t>iOS</a:t>
            </a:r>
            <a:r>
              <a:rPr lang="en-US" dirty="0"/>
              <a:t> applications within the same project. </a:t>
            </a:r>
          </a:p>
          <a:p>
            <a:r>
              <a:rPr lang="en-US" dirty="0"/>
              <a:t>Enter your app's bundle identifier when prompted. For example: </a:t>
            </a:r>
            <a:r>
              <a:rPr lang="en-US" dirty="0" err="1"/>
              <a:t>com.example.hellomap</a:t>
            </a:r>
            <a:r>
              <a:rPr lang="en-US" dirty="0"/>
              <a:t>.</a:t>
            </a:r>
          </a:p>
          <a:p>
            <a:r>
              <a:rPr lang="en-US" dirty="0"/>
              <a:t>Click </a:t>
            </a:r>
            <a:r>
              <a:rPr lang="en-US" b="1" dirty="0"/>
              <a:t>Create</a:t>
            </a:r>
            <a:r>
              <a:rPr lang="en-US" dirty="0"/>
              <a:t>.</a:t>
            </a:r>
          </a:p>
          <a:p>
            <a:r>
              <a:rPr lang="en-US" dirty="0"/>
              <a:t>Your new </a:t>
            </a:r>
            <a:r>
              <a:rPr lang="en-US" dirty="0" err="1"/>
              <a:t>iOS</a:t>
            </a:r>
            <a:r>
              <a:rPr lang="en-US" dirty="0"/>
              <a:t> key appears in the list of API keys for your project. An API key is a string of characters, something like this:</a:t>
            </a:r>
          </a:p>
          <a:p>
            <a:r>
              <a:rPr lang="en-US" dirty="0"/>
              <a:t>AIzaSyBdVl-cTICSwYKrZ95SuvNw7dbMuDt1KG0 </a:t>
            </a:r>
          </a:p>
        </p:txBody>
      </p:sp>
    </p:spTree>
    <p:extLst>
      <p:ext uri="{BB962C8B-B14F-4D97-AF65-F5344CB8AC3E}">
        <p14:creationId xmlns:p14="http://schemas.microsoft.com/office/powerpoint/2010/main" val="26129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</a:t>
            </a:r>
            <a:endParaRPr lang="en-US" dirty="0"/>
          </a:p>
        </p:txBody>
      </p:sp>
      <p:pic>
        <p:nvPicPr>
          <p:cNvPr id="6" name="Content Placeholder 5" descr="Screen Shot 2016-05-06 at 12.0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8" r="19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95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API</a:t>
            </a:r>
            <a:endParaRPr lang="en-US" dirty="0"/>
          </a:p>
        </p:txBody>
      </p:sp>
      <p:pic>
        <p:nvPicPr>
          <p:cNvPr id="4" name="Content Placeholder 3" descr="Screen Shot 2016-05-06 at 12.07.06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5" r="114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682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 Setup in IOS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Add </a:t>
            </a:r>
            <a:r>
              <a:rPr lang="en-US" dirty="0"/>
              <a:t>your API key to your </a:t>
            </a:r>
            <a:r>
              <a:rPr lang="en-US" dirty="0" err="1"/>
              <a:t>AppDelegate.m</a:t>
            </a:r>
            <a:r>
              <a:rPr lang="en-US" dirty="0"/>
              <a:t> as follows:</a:t>
            </a:r>
          </a:p>
          <a:p>
            <a:r>
              <a:rPr lang="en-US" dirty="0"/>
              <a:t>Add the following import statement: </a:t>
            </a:r>
          </a:p>
          <a:p>
            <a:pPr marL="114300" indent="0">
              <a:buNone/>
            </a:pPr>
            <a:r>
              <a:rPr lang="en-US" dirty="0" smtClean="0"/>
              <a:t>    @</a:t>
            </a:r>
            <a:r>
              <a:rPr lang="en-US" dirty="0"/>
              <a:t>import </a:t>
            </a:r>
            <a:r>
              <a:rPr lang="en-US" dirty="0" err="1"/>
              <a:t>GoogleMaps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Add the following to your </a:t>
            </a:r>
            <a:r>
              <a:rPr lang="en-US" dirty="0" err="1"/>
              <a:t>application:didFinishLaunchingWithOptions</a:t>
            </a:r>
            <a:r>
              <a:rPr lang="en-US" dirty="0"/>
              <a:t>: method, replacing </a:t>
            </a:r>
            <a:r>
              <a:rPr lang="en-US" i="1" dirty="0"/>
              <a:t>YOUR_API_KEY</a:t>
            </a:r>
            <a:r>
              <a:rPr lang="en-US" dirty="0"/>
              <a:t> with your API key: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GMSServices</a:t>
            </a:r>
            <a:r>
              <a:rPr lang="en-US" dirty="0"/>
              <a:t> </a:t>
            </a:r>
            <a:r>
              <a:rPr lang="en-US" dirty="0" err="1"/>
              <a:t>provideAPIKey</a:t>
            </a:r>
            <a:r>
              <a:rPr lang="en-US" dirty="0"/>
              <a:t>:@"</a:t>
            </a:r>
            <a:r>
              <a:rPr lang="en-US" i="1" dirty="0"/>
              <a:t>YOUR_API_KEY</a:t>
            </a:r>
            <a:r>
              <a:rPr lang="en-US" dirty="0"/>
              <a:t>"];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#import "</a:t>
            </a:r>
            <a:r>
              <a:rPr lang="en-US" dirty="0" err="1"/>
              <a:t>YourViewController.h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@import </a:t>
            </a:r>
            <a:r>
              <a:rPr lang="en-US" dirty="0" err="1"/>
              <a:t>GoogleMaps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@implementation </a:t>
            </a:r>
            <a:r>
              <a:rPr lang="en-US" dirty="0" err="1"/>
              <a:t>YourViewController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GMSMapView</a:t>
            </a:r>
            <a:r>
              <a:rPr lang="en-US" dirty="0"/>
              <a:t> *</a:t>
            </a:r>
            <a:r>
              <a:rPr lang="en-US" dirty="0" err="1"/>
              <a:t>mapView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(void)</a:t>
            </a:r>
            <a:r>
              <a:rPr lang="en-US" dirty="0" err="1"/>
              <a:t>viewDidLoad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 // Create a </a:t>
            </a:r>
            <a:r>
              <a:rPr lang="en-US" dirty="0" err="1"/>
              <a:t>GMSCameraPosition</a:t>
            </a:r>
            <a:r>
              <a:rPr lang="en-US" dirty="0"/>
              <a:t> that tells the map to display the</a:t>
            </a:r>
            <a:br>
              <a:rPr lang="en-US" dirty="0"/>
            </a:br>
            <a:r>
              <a:rPr lang="en-US" dirty="0"/>
              <a:t>  // coordinate -33.86,151.20 at zoom level 6.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GMSCameraPosition</a:t>
            </a:r>
            <a:r>
              <a:rPr lang="en-US" dirty="0"/>
              <a:t> *camera = [</a:t>
            </a:r>
            <a:r>
              <a:rPr lang="en-US" dirty="0" err="1"/>
              <a:t>GMSCameraPosition</a:t>
            </a:r>
            <a:r>
              <a:rPr lang="en-US" dirty="0"/>
              <a:t> </a:t>
            </a:r>
            <a:r>
              <a:rPr lang="en-US" dirty="0" err="1"/>
              <a:t>cameraWithLatitude</a:t>
            </a:r>
            <a:r>
              <a:rPr lang="en-US" dirty="0"/>
              <a:t>:-33.86</a:t>
            </a:r>
            <a:br>
              <a:rPr lang="en-US" dirty="0"/>
            </a:br>
            <a:r>
              <a:rPr lang="en-US" dirty="0"/>
              <a:t>                                                          longitude:151.20</a:t>
            </a:r>
            <a:br>
              <a:rPr lang="en-US" dirty="0"/>
            </a:br>
            <a:r>
              <a:rPr lang="en-US" dirty="0"/>
              <a:t>                                                               zoom:6];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mapView</a:t>
            </a:r>
            <a:r>
              <a:rPr lang="en-US" dirty="0"/>
              <a:t>_ = [</a:t>
            </a:r>
            <a:r>
              <a:rPr lang="en-US" dirty="0" err="1"/>
              <a:t>GMSMapView</a:t>
            </a:r>
            <a:r>
              <a:rPr lang="en-US" dirty="0"/>
              <a:t> </a:t>
            </a:r>
            <a:r>
              <a:rPr lang="en-US" dirty="0" err="1"/>
              <a:t>mapWithFrame:CGRectZero</a:t>
            </a:r>
            <a:r>
              <a:rPr lang="en-US" dirty="0"/>
              <a:t> </a:t>
            </a:r>
            <a:r>
              <a:rPr lang="en-US" dirty="0" err="1"/>
              <a:t>camera:camera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mapView</a:t>
            </a:r>
            <a:r>
              <a:rPr lang="en-US" dirty="0"/>
              <a:t>_.</a:t>
            </a:r>
            <a:r>
              <a:rPr lang="en-US" dirty="0" err="1"/>
              <a:t>myLocationEnabled</a:t>
            </a:r>
            <a:r>
              <a:rPr lang="en-US" dirty="0"/>
              <a:t> = YES;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self.view</a:t>
            </a:r>
            <a:r>
              <a:rPr lang="en-US" dirty="0"/>
              <a:t> = </a:t>
            </a:r>
            <a:r>
              <a:rPr lang="en-US" dirty="0" err="1"/>
              <a:t>mapView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// Creates a marker in the center of the map.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GMSMarker</a:t>
            </a:r>
            <a:r>
              <a:rPr lang="en-US" dirty="0"/>
              <a:t> *marker = [[</a:t>
            </a:r>
            <a:r>
              <a:rPr lang="en-US" dirty="0" err="1"/>
              <a:t>GMSMarker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marker.position</a:t>
            </a:r>
            <a:r>
              <a:rPr lang="en-US" dirty="0"/>
              <a:t> = CLLocationCoordinate2DMake(-33.86, 151.20);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marker.title</a:t>
            </a:r>
            <a:r>
              <a:rPr lang="en-US" dirty="0"/>
              <a:t> = @"Sydney";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marker.snippet</a:t>
            </a:r>
            <a:r>
              <a:rPr lang="en-US" dirty="0"/>
              <a:t> = @"Australia";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marker.map</a:t>
            </a:r>
            <a:r>
              <a:rPr lang="en-US" dirty="0"/>
              <a:t> = </a:t>
            </a:r>
            <a:r>
              <a:rPr lang="en-US" dirty="0" err="1"/>
              <a:t>mapView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Google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@interface </a:t>
            </a:r>
            <a:r>
              <a:rPr lang="en-US" dirty="0" err="1"/>
              <a:t>TestTileLayer</a:t>
            </a:r>
            <a:r>
              <a:rPr lang="en-US" dirty="0"/>
              <a:t> : </a:t>
            </a:r>
            <a:r>
              <a:rPr lang="en-US" dirty="0" err="1" smtClean="0"/>
              <a:t>GMSSyncTileLayer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self.testTileLayer</a:t>
            </a:r>
            <a:r>
              <a:rPr lang="en-US" dirty="0"/>
              <a:t> = [[</a:t>
            </a:r>
            <a:r>
              <a:rPr lang="en-US" dirty="0" err="1"/>
              <a:t>TestTileLayer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dirty="0" err="1"/>
              <a:t>self.testTileLayer.map</a:t>
            </a:r>
            <a:r>
              <a:rPr lang="en-US" dirty="0"/>
              <a:t> = </a:t>
            </a:r>
            <a:r>
              <a:rPr lang="en-US" dirty="0" err="1"/>
              <a:t>self.mapView</a:t>
            </a:r>
            <a:r>
              <a:rPr lang="en-US" dirty="0"/>
              <a:t>_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https://www.raywenderlich.com/97014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://developers.google.com/maps/documentation/ios-sdk/start#</a:t>
            </a:r>
            <a:r>
              <a:rPr lang="en-US" dirty="0" smtClean="0">
                <a:hlinkClick r:id="rId2"/>
              </a:rPr>
              <a:t>step_6_add_a_map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https://console.developers.google.com/apis/library?project=phrasal-ground-</a:t>
            </a:r>
            <a:r>
              <a:rPr lang="en-US" dirty="0" smtClean="0">
                <a:hlinkClick r:id="rId3"/>
              </a:rPr>
              <a:t>106713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https://www.raywenderlich.com/109888/google-maps-ios-sdk-</a:t>
            </a:r>
            <a:r>
              <a:rPr lang="en-US" dirty="0" smtClean="0">
                <a:hlinkClick r:id="rId4"/>
              </a:rPr>
              <a:t>tutorial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3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</TotalTime>
  <Words>331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Google Map Implementation</vt:lpstr>
      <vt:lpstr>POD SETUP</vt:lpstr>
      <vt:lpstr>Google Account Setup</vt:lpstr>
      <vt:lpstr>API KEY</vt:lpstr>
      <vt:lpstr>LIST OF API</vt:lpstr>
      <vt:lpstr>API Key Setup in IOS Project</vt:lpstr>
      <vt:lpstr>Basic Code</vt:lpstr>
      <vt:lpstr>Offline Google Map</vt:lpstr>
      <vt:lpstr>List of Links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 Implementation</dc:title>
  <dc:creator>Jayanta Sinhamahapatra</dc:creator>
  <cp:lastModifiedBy>Jayanta Sinhamahapatra</cp:lastModifiedBy>
  <cp:revision>5</cp:revision>
  <dcterms:created xsi:type="dcterms:W3CDTF">2016-05-06T06:26:38Z</dcterms:created>
  <dcterms:modified xsi:type="dcterms:W3CDTF">2016-07-03T12:14:20Z</dcterms:modified>
</cp:coreProperties>
</file>