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9"/>
    <p:restoredTop sz="94595"/>
  </p:normalViewPr>
  <p:slideViewPr>
    <p:cSldViewPr snapToGrid="0">
      <p:cViewPr varScale="1">
        <p:scale>
          <a:sx n="115" d="100"/>
          <a:sy n="115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4670-38B1-F64E-A2B3-2CC805C22DD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C11A-D33D-3048-885C-347D73C2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C11A-D33D-3048-885C-347D73C2B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j.com/innovation/artificial-intelligence-in-healthcare?&amp;utm_source=google&amp;utm_medium=cpc&amp;utm_campaign=GO-USA-ENG-PS-Corporate+Equity-GP-EX-RN-NB_STORIES_ARTIFICIAL+INTELLIGENCE&amp;utm_content=AI+-+Healthcare&amp;utm_term=ai+in+healthcare&amp;gclid=CjwKCAiAjfyqBhAsEiwA-UdzJL3ckbtbuDuyTl3QaFa7JSIDQzlN73UONqxU8GqmaTtqxQ-MxJ0lxBoCpt0QAvD_BwE&amp;gclsrc=aw.ds" TargetMode="External"/><Relationship Id="rId2" Type="http://schemas.openxmlformats.org/officeDocument/2006/relationships/hyperlink" Target="https://www.advisory.com/topics/artificial-intelligence/2023/09/ai-strategy?utm_source=google&amp;utm_medium=cpc&amp;utm_campaign=nb&amp;utm_content=aistrategy&amp;gad_source=1&amp;gclid=CjwKCAiAjfyqBhAsEiwA-UdzJAyL1w-kLUbjC-UKowEKxcIQLcNBmlJpSQFDdX_rprLajLwVpn4CAxoCnPkQAvD_BwE&amp;gclsrc=aw.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7464-5448-6BB3-457E-97A5FCA7A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795812" cy="3162300"/>
          </a:xfrm>
        </p:spPr>
        <p:txBody>
          <a:bodyPr anchor="b">
            <a:normAutofit/>
          </a:bodyPr>
          <a:lstStyle/>
          <a:p>
            <a:r>
              <a:rPr lang="en-IN"/>
              <a:t>USE OF AI IN HEALTH CARE: TREATMENT AND DIAGNOSIS AND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45D6C-C3F0-CDF2-FE3B-C0AB76FD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795812" cy="985075"/>
          </a:xfrm>
        </p:spPr>
        <p:txBody>
          <a:bodyPr anchor="t">
            <a:normAutofit/>
          </a:bodyPr>
          <a:lstStyle/>
          <a:p>
            <a:r>
              <a:rPr lang="en-IN"/>
              <a:t>By Jayant Bangia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F7004C8-1584-EC9D-2B57-C4F201006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"/>
          <a:stretch/>
        </p:blipFill>
        <p:spPr>
          <a:xfrm>
            <a:off x="6165465" y="1066800"/>
            <a:ext cx="4610352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5CAD-9714-8A2D-CE35-6222E4AB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PROBLEM WE FACE WHICH AI CAN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C30E-8E6C-B2BA-7E10-393A3361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IN">
                <a:solidFill>
                  <a:srgbClr val="0E101A"/>
                </a:solidFill>
                <a:ea typeface="+mn-lt"/>
                <a:cs typeface="+mn-lt"/>
              </a:rPr>
              <a:t>Misdiagnosis or delayed diagnosis might cause patients to suffer negative consequences. </a:t>
            </a:r>
            <a:endParaRPr lang="en-US"/>
          </a:p>
          <a:p>
            <a:pPr>
              <a:buFont typeface="Arial"/>
              <a:buChar char="•"/>
            </a:pPr>
            <a:r>
              <a:rPr lang="en-IN">
                <a:solidFill>
                  <a:srgbClr val="0E101A"/>
                </a:solidFill>
                <a:ea typeface="+mn-lt"/>
                <a:cs typeface="+mn-lt"/>
              </a:rPr>
              <a:t>Standard treatment methods may not be applicable to each person </a:t>
            </a:r>
            <a:endParaRPr lang="en-IN"/>
          </a:p>
          <a:p>
            <a:pPr>
              <a:buFont typeface="Arial"/>
              <a:buChar char="•"/>
            </a:pPr>
            <a:r>
              <a:rPr lang="en-IN">
                <a:solidFill>
                  <a:srgbClr val="0E101A"/>
                </a:solidFill>
                <a:ea typeface="+mn-lt"/>
                <a:cs typeface="+mn-lt"/>
              </a:rPr>
              <a:t>Traditional drug discovery methods are slow and time-consuming </a:t>
            </a:r>
          </a:p>
          <a:p>
            <a:pPr>
              <a:buFont typeface="Arial"/>
              <a:buChar char="•"/>
            </a:pPr>
            <a:r>
              <a:rPr lang="en-IN">
                <a:solidFill>
                  <a:srgbClr val="0E101A"/>
                </a:solidFill>
                <a:ea typeface="+mn-lt"/>
                <a:cs typeface="+mn-lt"/>
              </a:rPr>
              <a:t>Inefficient of resources in healthcare worldwide issues </a:t>
            </a:r>
            <a:endParaRPr lang="en-IN"/>
          </a:p>
          <a:p>
            <a:pPr marL="342900" indent="-342900"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74459-610D-F39B-6778-7ACBC21E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5813507" cy="1507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ABOVE PROBLEMS </a:t>
            </a:r>
            <a:r>
              <a:rPr lang="en-US">
                <a:ea typeface="+mj-lt"/>
                <a:cs typeface="+mj-lt"/>
              </a:rPr>
              <a:t>STATISTICS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A chart of health workers&#10;&#10;Description automatically generated">
            <a:extLst>
              <a:ext uri="{FF2B5EF4-FFF2-40B4-BE49-F238E27FC236}">
                <a16:creationId xmlns:a16="http://schemas.microsoft.com/office/drawing/2014/main" id="{C33493B4-7260-3D55-1279-9762891E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5" y="61694"/>
            <a:ext cx="3553325" cy="298769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64910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BC392-B712-B5A5-862C-E8B8EFC8A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77" y="2920478"/>
            <a:ext cx="4214397" cy="2865791"/>
          </a:xfrm>
          <a:prstGeom prst="rect">
            <a:avLst/>
          </a:prstGeom>
        </p:spPr>
      </p:pic>
      <p:pic>
        <p:nvPicPr>
          <p:cNvPr id="19" name="Content Placeholder 18" descr="A diagram of a process&#10;&#10;Description automatically generated">
            <a:extLst>
              <a:ext uri="{FF2B5EF4-FFF2-40B4-BE49-F238E27FC236}">
                <a16:creationId xmlns:a16="http://schemas.microsoft.com/office/drawing/2014/main" id="{373F49A3-B18D-9E18-28CD-577A3E201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7" y="3249096"/>
            <a:ext cx="5554632" cy="25595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EFE40D-0729-CF5A-8150-7844268CCE77}"/>
              </a:ext>
            </a:extLst>
          </p:cNvPr>
          <p:cNvSpPr/>
          <p:nvPr/>
        </p:nvSpPr>
        <p:spPr>
          <a:xfrm>
            <a:off x="272143" y="5786269"/>
            <a:ext cx="3178629" cy="5470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PREPARATION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15C9B-49AE-A43C-D34E-59CEAD2EC8FF}"/>
              </a:ext>
            </a:extLst>
          </p:cNvPr>
          <p:cNvSpPr/>
          <p:nvPr/>
        </p:nvSpPr>
        <p:spPr>
          <a:xfrm>
            <a:off x="9105040" y="1111185"/>
            <a:ext cx="2611281" cy="1116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SHORTAGE</a:t>
            </a:r>
          </a:p>
          <a:p>
            <a:pPr algn="ctr"/>
            <a:r>
              <a:rPr lang="en-US" dirty="0"/>
              <a:t>PREDICTION IN HEALTH WORKFORCE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3CF37-C38B-3E28-791D-3E6C36030C50}"/>
              </a:ext>
            </a:extLst>
          </p:cNvPr>
          <p:cNvSpPr/>
          <p:nvPr/>
        </p:nvSpPr>
        <p:spPr>
          <a:xfrm>
            <a:off x="7328377" y="5831724"/>
            <a:ext cx="3023937" cy="9219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FAILURE IN DISEASES DETECTION</a:t>
            </a:r>
          </a:p>
        </p:txBody>
      </p:sp>
    </p:spTree>
    <p:extLst>
      <p:ext uri="{BB962C8B-B14F-4D97-AF65-F5344CB8AC3E}">
        <p14:creationId xmlns:p14="http://schemas.microsoft.com/office/powerpoint/2010/main" val="70424248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0DC-9ADD-DA31-A429-DB80E1A2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870"/>
            <a:ext cx="9950103" cy="578498"/>
          </a:xfrm>
        </p:spPr>
        <p:txBody>
          <a:bodyPr>
            <a:normAutofit fontScale="90000"/>
          </a:bodyPr>
          <a:lstStyle/>
          <a:p>
            <a:r>
              <a:rPr lang="en-IN"/>
              <a:t>AI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D0D0-4830-4E70-CC90-9CEC0E22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296955"/>
            <a:ext cx="9950103" cy="52889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Solution 1(Dot Image Scanning)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Large volumes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of medical data, such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as genetic data, imaging scans, and patient records,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 can be analysed using machine learning algorithms to help medical practitioners diagnose patients more quickly and accurately. Artificial Intelligence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can spot patterns and abnormalities that the human eye might miss.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 </a:t>
            </a:r>
          </a:p>
          <a:p>
            <a:r>
              <a:rPr lang="en-IN" b="1" dirty="0"/>
              <a:t>Solution 2(Pattern Recognition)</a:t>
            </a:r>
          </a:p>
          <a:p>
            <a:pPr marL="0" indent="0">
              <a:buNone/>
            </a:pP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AI can analyse the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patterns of an individual human and then specific the treatment for a person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which will be suitable according to their lifestyle as AI can identify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anomalies and pattern to enhance the treatment and reduce the side effects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 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61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1405-88B4-8ECE-FD0B-B89B611C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DD92-1651-3E2E-00BA-6DBC9CFF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Solution 3(Lowering time in drug development)</a:t>
            </a:r>
          </a:p>
          <a:p>
            <a:pPr marL="0" indent="0">
              <a:buNone/>
            </a:pP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Drug development time can be reduced by machine learning algorithms that can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easily identify the patterns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that can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evaluate the biological data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to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discover target proteins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 and simulate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drug interactions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,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dramatically lowering the time and resources necessary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for drug development. </a:t>
            </a:r>
          </a:p>
          <a:p>
            <a:r>
              <a:rPr lang="en-IN" b="1" dirty="0"/>
              <a:t>Solution 4(Chatbots System)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Virtual assistants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and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chatbots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 can streamline administrative tasks and handle daily tasks so that healthcare professionals can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focus on more complex tasks </a:t>
            </a:r>
            <a:r>
              <a:rPr lang="en-IN" dirty="0">
                <a:solidFill>
                  <a:srgbClr val="0E101A"/>
                </a:solidFill>
                <a:ea typeface="+mn-lt"/>
                <a:cs typeface="+mn-lt"/>
              </a:rPr>
              <a:t>and </a:t>
            </a:r>
            <a:r>
              <a:rPr lang="en-IN" b="1" dirty="0">
                <a:solidFill>
                  <a:srgbClr val="0E101A"/>
                </a:solidFill>
                <a:ea typeface="+mn-lt"/>
                <a:cs typeface="+mn-lt"/>
              </a:rPr>
              <a:t>emergency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37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E3D7-8ED2-8BDF-E6DF-9DFDEC1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2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A5E7-1E2E-8516-86E9-37ECC388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IN" sz="3200" b="1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IN" sz="3200" b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HEALTH IS THE MOST IMPORTANT</a:t>
            </a:r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IN" sz="3200" b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THING IN THIS WORLD</a:t>
            </a:r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IN" sz="3200" b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AND </a:t>
            </a:r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IN" sz="3200" b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AI CAN SAVE IT</a:t>
            </a:r>
          </a:p>
        </p:txBody>
      </p:sp>
    </p:spTree>
    <p:extLst>
      <p:ext uri="{BB962C8B-B14F-4D97-AF65-F5344CB8AC3E}">
        <p14:creationId xmlns:p14="http://schemas.microsoft.com/office/powerpoint/2010/main" val="39233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B20-2CC0-F5D1-437A-3DEEFA5E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E813-9156-2970-DDEB-AC0F8852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www.advisory.com/topics/artificial-intelligence/2023/09/ai-strategy?utm_source=google&amp;utm_medium=cpc&amp;utm_campaign=nb&amp;utm_content=aistrategy&amp;gad_source=1&amp;gclid=CjwKCAiAjfyqBhAsEiwA-UdzJAyL1w-kLUbjC-UKowEKxcIQLcNBmlJpSQFDdX_rprLajLwVpn4CAxoCnPkQAvD_BwE&amp;gclsrc=aw.ds</a:t>
            </a:r>
            <a:endParaRPr lang="en-IN"/>
          </a:p>
          <a:p>
            <a:r>
              <a:rPr lang="en-IN">
                <a:hlinkClick r:id="rId3"/>
              </a:rPr>
              <a:t>https://www.jnj.com/innovation/artificial-intelligence-in-healthcare?&amp;utm_source=google&amp;utm_medium=cpc&amp;utm_campaign=GO-USA-ENG-PS-Corporate+Equity-GP-EX-RN-NB_STORIES_ARTIFICIAL+INTELLIGENCE&amp;utm_content=AI+-+Healthcare&amp;utm_term=ai+in+healthcare&amp;gclid=CjwKCAiAjfyqBhAsEiwA-UdzJL3ckbtbuDuyTl3QaFa7JSIDQzlN73UONqxU8GqmaTtqxQ-MxJ0lxBoCpt0QAvD_BwE&amp;gclsrc=aw.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2835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BlocksVTI</vt:lpstr>
      <vt:lpstr>USE OF AI IN HEALTH CARE: TREATMENT AND DIAGNOSIS AND TREATMENT</vt:lpstr>
      <vt:lpstr>WHAT PROBLEM WE FACE WHICH AI CAN SOLVE?</vt:lpstr>
      <vt:lpstr>ABOVE PROBLEMS STATISTICS</vt:lpstr>
      <vt:lpstr>AI Solution </vt:lpstr>
      <vt:lpstr>Solution Continues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AI IN HEALTCARE: TREATMENT AND DIAGNOSIS AND TREATMENT</dc:title>
  <dc:creator>jayant bangia</dc:creator>
  <cp:lastModifiedBy>Jayant Bangia</cp:lastModifiedBy>
  <cp:revision>2</cp:revision>
  <dcterms:created xsi:type="dcterms:W3CDTF">2023-11-23T09:36:25Z</dcterms:created>
  <dcterms:modified xsi:type="dcterms:W3CDTF">2023-11-28T15:34:45Z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2023-11-27T21:18:50Z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6dacacac-6724-47b6-82ca-2ecee9a29e36</vt:lpwstr>
  </property>
  <property fmtid="{D5CDD505-2E9C-101B-9397-08002B2CF9AE}" pid="8" name="MSIP_Label_a73fd474-4f3c-44ed-88fb-5cc4bd2471bf_ContentBits">
    <vt:lpwstr>0</vt:lpwstr>
  </property>
</Properties>
</file>