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7" r:id="rId2"/>
    <p:sldId id="258" r:id="rId3"/>
    <p:sldId id="259" r:id="rId4"/>
    <p:sldId id="260" r:id="rId5"/>
    <p:sldId id="261" r:id="rId6"/>
    <p:sldId id="270" r:id="rId7"/>
    <p:sldId id="262" r:id="rId8"/>
    <p:sldId id="263" r:id="rId9"/>
    <p:sldId id="264" r:id="rId10"/>
    <p:sldId id="265" r:id="rId11"/>
    <p:sldId id="267"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8D3sy2OlzzGP9unuJmRy/SeMy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c07066154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c0706615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63749141-A73B-6953-A000-3590BD20D626}"/>
            </a:ext>
          </a:extLst>
        </p:cNvPr>
        <p:cNvGrpSpPr/>
        <p:nvPr/>
      </p:nvGrpSpPr>
      <p:grpSpPr>
        <a:xfrm>
          <a:off x="0" y="0"/>
          <a:ext cx="0" cy="0"/>
          <a:chOff x="0" y="0"/>
          <a:chExt cx="0" cy="0"/>
        </a:xfrm>
      </p:grpSpPr>
      <p:sp>
        <p:nvSpPr>
          <p:cNvPr id="197" name="Google Shape;197;p5:notes">
            <a:extLst>
              <a:ext uri="{FF2B5EF4-FFF2-40B4-BE49-F238E27FC236}">
                <a16:creationId xmlns:a16="http://schemas.microsoft.com/office/drawing/2014/main" id="{48542D39-E969-0E29-C211-F0A1945FE3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5:notes">
            <a:extLst>
              <a:ext uri="{FF2B5EF4-FFF2-40B4-BE49-F238E27FC236}">
                <a16:creationId xmlns:a16="http://schemas.microsoft.com/office/drawing/2014/main" id="{D2DDBBB2-CD3B-DC3D-E183-AA6BEDE762E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7451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20"/>
        <p:cNvGrpSpPr/>
        <p:nvPr/>
      </p:nvGrpSpPr>
      <p:grpSpPr>
        <a:xfrm>
          <a:off x="0" y="0"/>
          <a:ext cx="0" cy="0"/>
          <a:chOff x="0" y="0"/>
          <a:chExt cx="0" cy="0"/>
        </a:xfrm>
      </p:grpSpPr>
      <p:sp>
        <p:nvSpPr>
          <p:cNvPr id="21" name="Google Shape;21;p15"/>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2" name="Google Shape;22;p15"/>
          <p:cNvSpPr/>
          <p:nvPr/>
        </p:nvSpPr>
        <p:spPr>
          <a:xfrm>
            <a:off x="8991600" y="3048"/>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3" name="Google Shape;23;p15"/>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4" name="Google Shape;24;p15"/>
          <p:cNvSpPr/>
          <p:nvPr/>
        </p:nvSpPr>
        <p:spPr>
          <a:xfrm>
            <a:off x="0" y="0"/>
            <a:ext cx="9144000" cy="2514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5" name="Google Shape;25;p15"/>
          <p:cNvSpPr/>
          <p:nvPr/>
        </p:nvSpPr>
        <p:spPr>
          <a:xfrm>
            <a:off x="146304" y="6391656"/>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6" name="Google Shape;26;p15"/>
          <p:cNvSpPr txBox="1">
            <a:spLocks noGrp="1"/>
          </p:cNvSpPr>
          <p:nvPr>
            <p:ph type="subTitle" idx="1"/>
          </p:nvPr>
        </p:nvSpPr>
        <p:spPr>
          <a:xfrm>
            <a:off x="1371600" y="2819400"/>
            <a:ext cx="6400800" cy="1752600"/>
          </a:xfrm>
          <a:prstGeom prst="rect">
            <a:avLst/>
          </a:prstGeom>
          <a:noFill/>
          <a:ln>
            <a:noFill/>
          </a:ln>
        </p:spPr>
        <p:txBody>
          <a:bodyPr spcFirstLastPara="1" wrap="square" lIns="91425" tIns="45700" rIns="91425" bIns="45700" anchor="t" anchorCtr="0">
            <a:normAutofit/>
          </a:bodyPr>
          <a:lstStyle>
            <a:lvl1pPr lvl="0" algn="ctr">
              <a:spcBef>
                <a:spcPts val="320"/>
              </a:spcBef>
              <a:spcAft>
                <a:spcPts val="0"/>
              </a:spcAft>
              <a:buSzPts val="1360"/>
              <a:buNone/>
              <a:defRPr sz="1600" b="1" cap="none">
                <a:solidFill>
                  <a:schemeClr val="dk2"/>
                </a:solidFill>
              </a:defRPr>
            </a:lvl1pPr>
            <a:lvl2pPr lvl="1" algn="ctr">
              <a:spcBef>
                <a:spcPts val="360"/>
              </a:spcBef>
              <a:spcAft>
                <a:spcPts val="0"/>
              </a:spcAft>
              <a:buSzPts val="1260"/>
              <a:buNone/>
              <a:defRPr/>
            </a:lvl2pPr>
            <a:lvl3pPr lvl="2" algn="ctr">
              <a:spcBef>
                <a:spcPts val="360"/>
              </a:spcBef>
              <a:spcAft>
                <a:spcPts val="0"/>
              </a:spcAft>
              <a:buSzPts val="1350"/>
              <a:buNone/>
              <a:defRPr/>
            </a:lvl3pPr>
            <a:lvl4pPr lvl="3" algn="ctr">
              <a:spcBef>
                <a:spcPts val="360"/>
              </a:spcBef>
              <a:spcAft>
                <a:spcPts val="0"/>
              </a:spcAft>
              <a:buSzPts val="1260"/>
              <a:buNone/>
              <a:defRPr/>
            </a:lvl4pPr>
            <a:lvl5pPr lvl="4" algn="ctr">
              <a:spcBef>
                <a:spcPts val="360"/>
              </a:spcBef>
              <a:spcAft>
                <a:spcPts val="0"/>
              </a:spcAft>
              <a:buSzPts val="1800"/>
              <a:buNone/>
              <a:defRPr/>
            </a:lvl5pPr>
            <a:lvl6pPr lvl="5" algn="ctr">
              <a:spcBef>
                <a:spcPts val="360"/>
              </a:spcBef>
              <a:spcAft>
                <a:spcPts val="0"/>
              </a:spcAft>
              <a:buSzPts val="1440"/>
              <a:buNone/>
              <a:defRPr/>
            </a:lvl6pPr>
            <a:lvl7pPr lvl="6" algn="ctr">
              <a:spcBef>
                <a:spcPts val="360"/>
              </a:spcBef>
              <a:spcAft>
                <a:spcPts val="0"/>
              </a:spcAft>
              <a:buSzPts val="1620"/>
              <a:buNone/>
              <a:defRPr/>
            </a:lvl7pPr>
            <a:lvl8pPr lvl="7" algn="ctr">
              <a:spcBef>
                <a:spcPts val="360"/>
              </a:spcBef>
              <a:spcAft>
                <a:spcPts val="0"/>
              </a:spcAft>
              <a:buSzPts val="1800"/>
              <a:buNone/>
              <a:defRPr/>
            </a:lvl8pPr>
            <a:lvl9pPr lvl="8" algn="ctr">
              <a:spcBef>
                <a:spcPts val="360"/>
              </a:spcBef>
              <a:spcAft>
                <a:spcPts val="0"/>
              </a:spcAft>
              <a:buSzPts val="1620"/>
              <a:buNone/>
              <a:defRPr/>
            </a:lvl9pPr>
          </a:lstStyle>
          <a:p>
            <a:endParaRPr/>
          </a:p>
        </p:txBody>
      </p:sp>
      <p:sp>
        <p:nvSpPr>
          <p:cNvPr id="27" name="Google Shape;27;p15"/>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9" name="Google Shape;29;p15"/>
          <p:cNvCxnSpPr/>
          <p:nvPr/>
        </p:nvCxnSpPr>
        <p:spPr>
          <a:xfrm>
            <a:off x="155448" y="2420112"/>
            <a:ext cx="8833104" cy="0"/>
          </a:xfrm>
          <a:prstGeom prst="straightConnector1">
            <a:avLst/>
          </a:prstGeom>
          <a:noFill/>
          <a:ln w="11425" cap="flat" cmpd="sng">
            <a:solidFill>
              <a:srgbClr val="88A44E"/>
            </a:solidFill>
            <a:prstDash val="dash"/>
            <a:round/>
            <a:headEnd type="none" w="sm" len="sm"/>
            <a:tailEnd type="none" w="sm" len="sm"/>
          </a:ln>
        </p:spPr>
      </p:cxnSp>
      <p:sp>
        <p:nvSpPr>
          <p:cNvPr id="30" name="Google Shape;30;p15"/>
          <p:cNvSpPr/>
          <p:nvPr/>
        </p:nvSpPr>
        <p:spPr>
          <a:xfrm>
            <a:off x="152400" y="152400"/>
            <a:ext cx="8833104" cy="6547104"/>
          </a:xfrm>
          <a:prstGeom prst="rect">
            <a:avLst/>
          </a:prstGeom>
          <a:noFill/>
          <a:ln w="9525" cap="flat" cmpd="sng">
            <a:solidFill>
              <a:srgbClr val="88A44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31" name="Google Shape;31;p15"/>
          <p:cNvSpPr/>
          <p:nvPr/>
        </p:nvSpPr>
        <p:spPr>
          <a:xfrm>
            <a:off x="4267200" y="2115312"/>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32" name="Google Shape;32;p15"/>
          <p:cNvSpPr/>
          <p:nvPr/>
        </p:nvSpPr>
        <p:spPr>
          <a:xfrm>
            <a:off x="4361688" y="2209800"/>
            <a:ext cx="420624" cy="420624"/>
          </a:xfrm>
          <a:prstGeom prst="ellipse">
            <a:avLst/>
          </a:prstGeom>
          <a:solidFill>
            <a:srgbClr val="FFFFFF"/>
          </a:solidFill>
          <a:ln w="50800" cap="rnd" cmpd="dbl">
            <a:solidFill>
              <a:srgbClr val="88A44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33" name="Google Shape;33;p15"/>
          <p:cNvSpPr txBox="1">
            <a:spLocks noGrp="1"/>
          </p:cNvSpPr>
          <p:nvPr>
            <p:ph type="sldNum" idx="12"/>
          </p:nvPr>
        </p:nvSpPr>
        <p:spPr>
          <a:xfrm>
            <a:off x="4343400" y="2199450"/>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88A44E"/>
                </a:solidFill>
                <a:latin typeface="Georgia"/>
                <a:ea typeface="Georgia"/>
                <a:cs typeface="Georgia"/>
                <a:sym typeface="Georgia"/>
              </a:defRPr>
            </a:lvl1pPr>
            <a:lvl2pPr marL="0" lvl="1" indent="0" algn="ctr">
              <a:spcBef>
                <a:spcPts val="0"/>
              </a:spcBef>
              <a:buNone/>
              <a:defRPr sz="1600">
                <a:solidFill>
                  <a:srgbClr val="88A44E"/>
                </a:solidFill>
                <a:latin typeface="Georgia"/>
                <a:ea typeface="Georgia"/>
                <a:cs typeface="Georgia"/>
                <a:sym typeface="Georgia"/>
              </a:defRPr>
            </a:lvl2pPr>
            <a:lvl3pPr marL="0" lvl="2" indent="0" algn="ctr">
              <a:spcBef>
                <a:spcPts val="0"/>
              </a:spcBef>
              <a:buNone/>
              <a:defRPr sz="1600">
                <a:solidFill>
                  <a:srgbClr val="88A44E"/>
                </a:solidFill>
                <a:latin typeface="Georgia"/>
                <a:ea typeface="Georgia"/>
                <a:cs typeface="Georgia"/>
                <a:sym typeface="Georgia"/>
              </a:defRPr>
            </a:lvl3pPr>
            <a:lvl4pPr marL="0" lvl="3" indent="0" algn="ctr">
              <a:spcBef>
                <a:spcPts val="0"/>
              </a:spcBef>
              <a:buNone/>
              <a:defRPr sz="1600">
                <a:solidFill>
                  <a:srgbClr val="88A44E"/>
                </a:solidFill>
                <a:latin typeface="Georgia"/>
                <a:ea typeface="Georgia"/>
                <a:cs typeface="Georgia"/>
                <a:sym typeface="Georgia"/>
              </a:defRPr>
            </a:lvl4pPr>
            <a:lvl5pPr marL="0" lvl="4" indent="0" algn="ctr">
              <a:spcBef>
                <a:spcPts val="0"/>
              </a:spcBef>
              <a:buNone/>
              <a:defRPr sz="1600">
                <a:solidFill>
                  <a:srgbClr val="88A44E"/>
                </a:solidFill>
                <a:latin typeface="Georgia"/>
                <a:ea typeface="Georgia"/>
                <a:cs typeface="Georgia"/>
                <a:sym typeface="Georgia"/>
              </a:defRPr>
            </a:lvl5pPr>
            <a:lvl6pPr marL="0" lvl="5" indent="0" algn="ctr">
              <a:spcBef>
                <a:spcPts val="0"/>
              </a:spcBef>
              <a:buNone/>
              <a:defRPr sz="1600">
                <a:solidFill>
                  <a:srgbClr val="88A44E"/>
                </a:solidFill>
                <a:latin typeface="Georgia"/>
                <a:ea typeface="Georgia"/>
                <a:cs typeface="Georgia"/>
                <a:sym typeface="Georgia"/>
              </a:defRPr>
            </a:lvl6pPr>
            <a:lvl7pPr marL="0" lvl="6" indent="0" algn="ctr">
              <a:spcBef>
                <a:spcPts val="0"/>
              </a:spcBef>
              <a:buNone/>
              <a:defRPr sz="1600">
                <a:solidFill>
                  <a:srgbClr val="88A44E"/>
                </a:solidFill>
                <a:latin typeface="Georgia"/>
                <a:ea typeface="Georgia"/>
                <a:cs typeface="Georgia"/>
                <a:sym typeface="Georgia"/>
              </a:defRPr>
            </a:lvl7pPr>
            <a:lvl8pPr marL="0" lvl="7" indent="0" algn="ctr">
              <a:spcBef>
                <a:spcPts val="0"/>
              </a:spcBef>
              <a:buNone/>
              <a:defRPr sz="1600">
                <a:solidFill>
                  <a:srgbClr val="88A44E"/>
                </a:solidFill>
                <a:latin typeface="Georgia"/>
                <a:ea typeface="Georgia"/>
                <a:cs typeface="Georgia"/>
                <a:sym typeface="Georgia"/>
              </a:defRPr>
            </a:lvl8pPr>
            <a:lvl9pPr marL="0" lvl="8" indent="0" algn="ctr">
              <a:spcBef>
                <a:spcPts val="0"/>
              </a:spcBef>
              <a:buNone/>
              <a:defRPr sz="1600">
                <a:solidFill>
                  <a:srgbClr val="88A44E"/>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
        <p:nvSpPr>
          <p:cNvPr id="34" name="Google Shape;34;p15"/>
          <p:cNvSpPr txBox="1">
            <a:spLocks noGrp="1"/>
          </p:cNvSpPr>
          <p:nvPr>
            <p:ph type="ctrTitle"/>
          </p:nvPr>
        </p:nvSpPr>
        <p:spPr>
          <a:xfrm>
            <a:off x="685800" y="381000"/>
            <a:ext cx="7772400" cy="1752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accent1"/>
              </a:buClr>
              <a:buSzPts val="4200"/>
              <a:buFont typeface="Georgia"/>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bg>
      <p:bgPr>
        <a:solidFill>
          <a:schemeClr val="lt2"/>
        </a:solidFill>
        <a:effectLst/>
      </p:bgPr>
    </p:bg>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88A44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24"/>
          <p:cNvSpPr txBox="1">
            <a:spLocks noGrp="1"/>
          </p:cNvSpPr>
          <p:nvPr>
            <p:ph type="body" idx="1"/>
          </p:nvPr>
        </p:nvSpPr>
        <p:spPr>
          <a:xfrm rot="5400000">
            <a:off x="2269236" y="-443484"/>
            <a:ext cx="4599432" cy="85344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140" name="Google Shape;140;p24"/>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4"/>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4"/>
          <p:cNvSpPr txBox="1">
            <a:spLocks noGrp="1"/>
          </p:cNvSpPr>
          <p:nvPr>
            <p:ph type="sldNum" idx="12"/>
          </p:nvPr>
        </p:nvSpPr>
        <p:spPr>
          <a:xfrm>
            <a:off x="4343400" y="1040174"/>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bg>
      <p:bgPr>
        <a:solidFill>
          <a:schemeClr val="lt2"/>
        </a:solidFill>
        <a:effectLst/>
      </p:bgPr>
    </p:bg>
    <p:spTree>
      <p:nvGrpSpPr>
        <p:cNvPr id="1" name="Shape 143"/>
        <p:cNvGrpSpPr/>
        <p:nvPr/>
      </p:nvGrpSpPr>
      <p:grpSpPr>
        <a:xfrm>
          <a:off x="0" y="0"/>
          <a:ext cx="0" cy="0"/>
          <a:chOff x="0" y="0"/>
          <a:chExt cx="0" cy="0"/>
        </a:xfrm>
      </p:grpSpPr>
      <p:sp>
        <p:nvSpPr>
          <p:cNvPr id="144" name="Google Shape;144;p25"/>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45" name="Google Shape;145;p25"/>
          <p:cNvSpPr/>
          <p:nvPr/>
        </p:nvSpPr>
        <p:spPr>
          <a:xfrm>
            <a:off x="7010400" y="0"/>
            <a:ext cx="21336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46" name="Google Shape;146;p25"/>
          <p:cNvSpPr/>
          <p:nvPr/>
        </p:nvSpPr>
        <p:spPr>
          <a:xfrm>
            <a:off x="0" y="0"/>
            <a:ext cx="9144000" cy="155448"/>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47" name="Google Shape;147;p25"/>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48" name="Google Shape;148;p25"/>
          <p:cNvSpPr/>
          <p:nvPr/>
        </p:nvSpPr>
        <p:spPr>
          <a:xfrm>
            <a:off x="146304" y="6391656"/>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49" name="Google Shape;149;p25"/>
          <p:cNvSpPr/>
          <p:nvPr/>
        </p:nvSpPr>
        <p:spPr>
          <a:xfrm>
            <a:off x="152400" y="155448"/>
            <a:ext cx="8833104" cy="6547104"/>
          </a:xfrm>
          <a:prstGeom prst="rect">
            <a:avLst/>
          </a:prstGeom>
          <a:noFill/>
          <a:ln w="9525" cap="flat" cmpd="sng">
            <a:solidFill>
              <a:srgbClr val="88A44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cxnSp>
        <p:nvCxnSpPr>
          <p:cNvPr id="150" name="Google Shape;150;p25"/>
          <p:cNvCxnSpPr/>
          <p:nvPr/>
        </p:nvCxnSpPr>
        <p:spPr>
          <a:xfrm rot="5400000">
            <a:off x="4021836" y="3278124"/>
            <a:ext cx="6245352" cy="0"/>
          </a:xfrm>
          <a:prstGeom prst="straightConnector1">
            <a:avLst/>
          </a:prstGeom>
          <a:noFill/>
          <a:ln w="9525" cap="flat" cmpd="sng">
            <a:solidFill>
              <a:srgbClr val="88A44E"/>
            </a:solidFill>
            <a:prstDash val="dash"/>
            <a:round/>
            <a:headEnd type="none" w="sm" len="sm"/>
            <a:tailEnd type="none" w="sm" len="sm"/>
          </a:ln>
        </p:spPr>
      </p:cxnSp>
      <p:sp>
        <p:nvSpPr>
          <p:cNvPr id="151" name="Google Shape;151;p25"/>
          <p:cNvSpPr/>
          <p:nvPr/>
        </p:nvSpPr>
        <p:spPr>
          <a:xfrm>
            <a:off x="6839712" y="2925763"/>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52" name="Google Shape;152;p25"/>
          <p:cNvSpPr/>
          <p:nvPr/>
        </p:nvSpPr>
        <p:spPr>
          <a:xfrm>
            <a:off x="6934200" y="3020251"/>
            <a:ext cx="420624" cy="420624"/>
          </a:xfrm>
          <a:prstGeom prst="ellipse">
            <a:avLst/>
          </a:prstGeom>
          <a:solidFill>
            <a:srgbClr val="FFFFFF"/>
          </a:solidFill>
          <a:ln w="50800" cap="rnd" cmpd="dbl">
            <a:solidFill>
              <a:srgbClr val="88A44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53" name="Google Shape;153;p25"/>
          <p:cNvSpPr txBox="1">
            <a:spLocks noGrp="1"/>
          </p:cNvSpPr>
          <p:nvPr>
            <p:ph type="sldNum" idx="12"/>
          </p:nvPr>
        </p:nvSpPr>
        <p:spPr>
          <a:xfrm>
            <a:off x="6915912" y="3009901"/>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54" name="Google Shape;154;p25"/>
          <p:cNvSpPr txBox="1">
            <a:spLocks noGrp="1"/>
          </p:cNvSpPr>
          <p:nvPr>
            <p:ph type="body" idx="1"/>
          </p:nvPr>
        </p:nvSpPr>
        <p:spPr>
          <a:xfrm rot="5400000">
            <a:off x="670717" y="-61117"/>
            <a:ext cx="5821366" cy="65532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155" name="Google Shape;155;p25"/>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5"/>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5"/>
          <p:cNvSpPr txBox="1">
            <a:spLocks noGrp="1"/>
          </p:cNvSpPr>
          <p:nvPr>
            <p:ph type="title"/>
          </p:nvPr>
        </p:nvSpPr>
        <p:spPr>
          <a:xfrm rot="5400000">
            <a:off x="5189538" y="2506664"/>
            <a:ext cx="5851525" cy="14478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88A44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2"/>
        </a:solidFill>
        <a:effectLst/>
      </p:bgPr>
    </p:bg>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88A44E"/>
              </a:buClr>
              <a:buSzPts val="3300"/>
              <a:buFont typeface="Georgia"/>
              <a:buNone/>
              <a:defRPr>
                <a:solidFill>
                  <a:srgbClr val="88A44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6"/>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4361688" y="1026372"/>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0" name="Google Shape;40;p16"/>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1"/>
        <p:cNvGrpSpPr/>
        <p:nvPr/>
      </p:nvGrpSpPr>
      <p:grpSpPr>
        <a:xfrm>
          <a:off x="0" y="0"/>
          <a:ext cx="0" cy="0"/>
          <a:chOff x="0" y="0"/>
          <a:chExt cx="0" cy="0"/>
        </a:xfrm>
      </p:grpSpPr>
      <p:sp>
        <p:nvSpPr>
          <p:cNvPr id="42" name="Google Shape;42;p17"/>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43" name="Google Shape;43;p17"/>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44" name="Google Shape;44;p17"/>
          <p:cNvSpPr/>
          <p:nvPr/>
        </p:nvSpPr>
        <p:spPr>
          <a:xfrm>
            <a:off x="0" y="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45" name="Google Shape;45;p17"/>
          <p:cNvSpPr/>
          <p:nvPr/>
        </p:nvSpPr>
        <p:spPr>
          <a:xfrm>
            <a:off x="8991600" y="1905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46" name="Google Shape;46;p17"/>
          <p:cNvSpPr/>
          <p:nvPr/>
        </p:nvSpPr>
        <p:spPr>
          <a:xfrm>
            <a:off x="152400" y="2286000"/>
            <a:ext cx="8833104" cy="3048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47" name="Google Shape;47;p17"/>
          <p:cNvSpPr/>
          <p:nvPr/>
        </p:nvSpPr>
        <p:spPr>
          <a:xfrm>
            <a:off x="155448" y="142352"/>
            <a:ext cx="8833104" cy="213969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48" name="Google Shape;48;p17"/>
          <p:cNvSpPr txBox="1">
            <a:spLocks noGrp="1"/>
          </p:cNvSpPr>
          <p:nvPr>
            <p:ph type="body" idx="1"/>
          </p:nvPr>
        </p:nvSpPr>
        <p:spPr>
          <a:xfrm>
            <a:off x="1368426" y="2743200"/>
            <a:ext cx="6480174" cy="1673225"/>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360"/>
              <a:buNone/>
              <a:defRPr sz="1600" b="1" cap="none">
                <a:solidFill>
                  <a:schemeClr val="dk2"/>
                </a:solidFill>
              </a:defRPr>
            </a:lvl1pPr>
            <a:lvl2pPr marL="914400" lvl="1" indent="-228600" algn="l">
              <a:spcBef>
                <a:spcPts val="360"/>
              </a:spcBef>
              <a:spcAft>
                <a:spcPts val="0"/>
              </a:spcAft>
              <a:buSzPts val="1260"/>
              <a:buNone/>
              <a:defRPr sz="1800">
                <a:solidFill>
                  <a:srgbClr val="888888"/>
                </a:solidFill>
              </a:defRPr>
            </a:lvl2pPr>
            <a:lvl3pPr marL="1371600" lvl="2" indent="-228600" algn="l">
              <a:spcBef>
                <a:spcPts val="320"/>
              </a:spcBef>
              <a:spcAft>
                <a:spcPts val="0"/>
              </a:spcAft>
              <a:buSzPts val="1200"/>
              <a:buNone/>
              <a:defRPr sz="1600">
                <a:solidFill>
                  <a:srgbClr val="888888"/>
                </a:solidFill>
              </a:defRPr>
            </a:lvl3pPr>
            <a:lvl4pPr marL="1828800" lvl="3" indent="-228600" algn="l">
              <a:spcBef>
                <a:spcPts val="280"/>
              </a:spcBef>
              <a:spcAft>
                <a:spcPts val="0"/>
              </a:spcAft>
              <a:buSzPts val="980"/>
              <a:buNone/>
              <a:defRPr sz="1400">
                <a:solidFill>
                  <a:srgbClr val="888888"/>
                </a:solidFill>
              </a:defRPr>
            </a:lvl4pPr>
            <a:lvl5pPr marL="2286000" lvl="4" indent="-228600" algn="l">
              <a:spcBef>
                <a:spcPts val="280"/>
              </a:spcBef>
              <a:spcAft>
                <a:spcPts val="0"/>
              </a:spcAft>
              <a:buSzPts val="1400"/>
              <a:buFont typeface="Georgia"/>
              <a:buNone/>
              <a:defRPr sz="1400">
                <a:solidFill>
                  <a:srgbClr val="888888"/>
                </a:solidFill>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49" name="Google Shape;49;p17"/>
          <p:cNvSpPr/>
          <p:nvPr/>
        </p:nvSpPr>
        <p:spPr>
          <a:xfrm>
            <a:off x="146304" y="6391656"/>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50" name="Google Shape;50;p17"/>
          <p:cNvSpPr/>
          <p:nvPr/>
        </p:nvSpPr>
        <p:spPr>
          <a:xfrm>
            <a:off x="152400" y="152400"/>
            <a:ext cx="8833104" cy="6547104"/>
          </a:xfrm>
          <a:prstGeom prst="rect">
            <a:avLst/>
          </a:prstGeom>
          <a:noFill/>
          <a:ln w="9525" cap="flat" cmpd="sng">
            <a:solidFill>
              <a:srgbClr val="88A44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51" name="Google Shape;51;p17"/>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53" name="Google Shape;53;p17"/>
          <p:cNvCxnSpPr/>
          <p:nvPr/>
        </p:nvCxnSpPr>
        <p:spPr>
          <a:xfrm>
            <a:off x="152400" y="2438400"/>
            <a:ext cx="8833104" cy="0"/>
          </a:xfrm>
          <a:prstGeom prst="straightConnector1">
            <a:avLst/>
          </a:prstGeom>
          <a:noFill/>
          <a:ln w="11425" cap="flat" cmpd="sng">
            <a:solidFill>
              <a:srgbClr val="88A44E"/>
            </a:solidFill>
            <a:prstDash val="dash"/>
            <a:round/>
            <a:headEnd type="none" w="sm" len="sm"/>
            <a:tailEnd type="none" w="sm" len="sm"/>
          </a:ln>
        </p:spPr>
      </p:cxnSp>
      <p:sp>
        <p:nvSpPr>
          <p:cNvPr id="54" name="Google Shape;54;p17"/>
          <p:cNvSpPr/>
          <p:nvPr/>
        </p:nvSpPr>
        <p:spPr>
          <a:xfrm>
            <a:off x="4267200" y="2115312"/>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55" name="Google Shape;55;p17"/>
          <p:cNvSpPr/>
          <p:nvPr/>
        </p:nvSpPr>
        <p:spPr>
          <a:xfrm>
            <a:off x="4361688" y="2209800"/>
            <a:ext cx="420624" cy="420624"/>
          </a:xfrm>
          <a:prstGeom prst="ellipse">
            <a:avLst/>
          </a:prstGeom>
          <a:solidFill>
            <a:srgbClr val="FFFFFF"/>
          </a:solidFill>
          <a:ln w="50800" cap="rnd" cmpd="dbl">
            <a:solidFill>
              <a:srgbClr val="88A44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56" name="Google Shape;56;p17"/>
          <p:cNvSpPr txBox="1">
            <a:spLocks noGrp="1"/>
          </p:cNvSpPr>
          <p:nvPr>
            <p:ph type="sldNum" idx="12"/>
          </p:nvPr>
        </p:nvSpPr>
        <p:spPr>
          <a:xfrm>
            <a:off x="4343400" y="2199450"/>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88A44E"/>
                </a:solidFill>
                <a:latin typeface="Georgia"/>
                <a:ea typeface="Georgia"/>
                <a:cs typeface="Georgia"/>
                <a:sym typeface="Georgia"/>
              </a:defRPr>
            </a:lvl1pPr>
            <a:lvl2pPr marL="0" lvl="1" indent="0" algn="ctr">
              <a:spcBef>
                <a:spcPts val="0"/>
              </a:spcBef>
              <a:buNone/>
              <a:defRPr sz="1600">
                <a:solidFill>
                  <a:srgbClr val="88A44E"/>
                </a:solidFill>
                <a:latin typeface="Georgia"/>
                <a:ea typeface="Georgia"/>
                <a:cs typeface="Georgia"/>
                <a:sym typeface="Georgia"/>
              </a:defRPr>
            </a:lvl2pPr>
            <a:lvl3pPr marL="0" lvl="2" indent="0" algn="ctr">
              <a:spcBef>
                <a:spcPts val="0"/>
              </a:spcBef>
              <a:buNone/>
              <a:defRPr sz="1600">
                <a:solidFill>
                  <a:srgbClr val="88A44E"/>
                </a:solidFill>
                <a:latin typeface="Georgia"/>
                <a:ea typeface="Georgia"/>
                <a:cs typeface="Georgia"/>
                <a:sym typeface="Georgia"/>
              </a:defRPr>
            </a:lvl3pPr>
            <a:lvl4pPr marL="0" lvl="3" indent="0" algn="ctr">
              <a:spcBef>
                <a:spcPts val="0"/>
              </a:spcBef>
              <a:buNone/>
              <a:defRPr sz="1600">
                <a:solidFill>
                  <a:srgbClr val="88A44E"/>
                </a:solidFill>
                <a:latin typeface="Georgia"/>
                <a:ea typeface="Georgia"/>
                <a:cs typeface="Georgia"/>
                <a:sym typeface="Georgia"/>
              </a:defRPr>
            </a:lvl4pPr>
            <a:lvl5pPr marL="0" lvl="4" indent="0" algn="ctr">
              <a:spcBef>
                <a:spcPts val="0"/>
              </a:spcBef>
              <a:buNone/>
              <a:defRPr sz="1600">
                <a:solidFill>
                  <a:srgbClr val="88A44E"/>
                </a:solidFill>
                <a:latin typeface="Georgia"/>
                <a:ea typeface="Georgia"/>
                <a:cs typeface="Georgia"/>
                <a:sym typeface="Georgia"/>
              </a:defRPr>
            </a:lvl5pPr>
            <a:lvl6pPr marL="0" lvl="5" indent="0" algn="ctr">
              <a:spcBef>
                <a:spcPts val="0"/>
              </a:spcBef>
              <a:buNone/>
              <a:defRPr sz="1600">
                <a:solidFill>
                  <a:srgbClr val="88A44E"/>
                </a:solidFill>
                <a:latin typeface="Georgia"/>
                <a:ea typeface="Georgia"/>
                <a:cs typeface="Georgia"/>
                <a:sym typeface="Georgia"/>
              </a:defRPr>
            </a:lvl6pPr>
            <a:lvl7pPr marL="0" lvl="6" indent="0" algn="ctr">
              <a:spcBef>
                <a:spcPts val="0"/>
              </a:spcBef>
              <a:buNone/>
              <a:defRPr sz="1600">
                <a:solidFill>
                  <a:srgbClr val="88A44E"/>
                </a:solidFill>
                <a:latin typeface="Georgia"/>
                <a:ea typeface="Georgia"/>
                <a:cs typeface="Georgia"/>
                <a:sym typeface="Georgia"/>
              </a:defRPr>
            </a:lvl7pPr>
            <a:lvl8pPr marL="0" lvl="7" indent="0" algn="ctr">
              <a:spcBef>
                <a:spcPts val="0"/>
              </a:spcBef>
              <a:buNone/>
              <a:defRPr sz="1600">
                <a:solidFill>
                  <a:srgbClr val="88A44E"/>
                </a:solidFill>
                <a:latin typeface="Georgia"/>
                <a:ea typeface="Georgia"/>
                <a:cs typeface="Georgia"/>
                <a:sym typeface="Georgia"/>
              </a:defRPr>
            </a:lvl8pPr>
            <a:lvl9pPr marL="0" lvl="8" indent="0" algn="ctr">
              <a:spcBef>
                <a:spcPts val="0"/>
              </a:spcBef>
              <a:buNone/>
              <a:defRPr sz="1600">
                <a:solidFill>
                  <a:srgbClr val="88A44E"/>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
        <p:nvSpPr>
          <p:cNvPr id="57" name="Google Shape;57;p17"/>
          <p:cNvSpPr txBox="1">
            <a:spLocks noGrp="1"/>
          </p:cNvSpPr>
          <p:nvPr>
            <p:ph type="title"/>
          </p:nvPr>
        </p:nvSpPr>
        <p:spPr>
          <a:xfrm>
            <a:off x="722313" y="533400"/>
            <a:ext cx="7772400" cy="1524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FFFFFF"/>
              </a:buClr>
              <a:buSzPts val="4200"/>
              <a:buFont typeface="Georgia"/>
              <a:buNone/>
              <a:defRPr sz="4200" b="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solidFill>
          <a:schemeClr val="lt2"/>
        </a:solidFill>
        <a:effectLst/>
      </p:bgPr>
    </p:bg>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88A44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8"/>
          <p:cNvSpPr txBox="1">
            <a:spLocks noGrp="1"/>
          </p:cNvSpPr>
          <p:nvPr>
            <p:ph type="dt" idx="10"/>
          </p:nvPr>
        </p:nvSpPr>
        <p:spPr>
          <a:xfrm>
            <a:off x="5791200" y="640994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8"/>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8"/>
          <p:cNvSpPr txBox="1">
            <a:spLocks noGrp="1"/>
          </p:cNvSpPr>
          <p:nvPr>
            <p:ph type="sldNum" idx="12"/>
          </p:nvPr>
        </p:nvSpPr>
        <p:spPr>
          <a:xfrm>
            <a:off x="4343400" y="1040174"/>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cxnSp>
        <p:nvCxnSpPr>
          <p:cNvPr id="63" name="Google Shape;63;p18"/>
          <p:cNvCxnSpPr/>
          <p:nvPr/>
        </p:nvCxnSpPr>
        <p:spPr>
          <a:xfrm rot="10800000" flipH="1">
            <a:off x="4563080" y="1575652"/>
            <a:ext cx="8921" cy="4819557"/>
          </a:xfrm>
          <a:prstGeom prst="straightConnector1">
            <a:avLst/>
          </a:prstGeom>
          <a:noFill/>
          <a:ln w="9525" cap="flat" cmpd="sng">
            <a:solidFill>
              <a:schemeClr val="dk2"/>
            </a:solidFill>
            <a:prstDash val="dash"/>
            <a:round/>
            <a:headEnd type="none" w="sm" len="sm"/>
            <a:tailEnd type="none" w="sm" len="sm"/>
          </a:ln>
        </p:spPr>
      </p:cxnSp>
      <p:sp>
        <p:nvSpPr>
          <p:cNvPr id="64" name="Google Shape;64;p18"/>
          <p:cNvSpPr txBox="1">
            <a:spLocks noGrp="1"/>
          </p:cNvSpPr>
          <p:nvPr>
            <p:ph type="body" idx="1"/>
          </p:nvPr>
        </p:nvSpPr>
        <p:spPr>
          <a:xfrm>
            <a:off x="301752" y="1371600"/>
            <a:ext cx="4038600" cy="4681728"/>
          </a:xfrm>
          <a:prstGeom prst="rect">
            <a:avLst/>
          </a:prstGeom>
          <a:noFill/>
          <a:ln>
            <a:noFill/>
          </a:ln>
        </p:spPr>
        <p:txBody>
          <a:bodyPr spcFirstLastPara="1" wrap="square" lIns="91425" tIns="45700" rIns="91425" bIns="45700" anchor="t" anchorCtr="0">
            <a:normAutofit/>
          </a:bodyPr>
          <a:lstStyle>
            <a:lvl1pPr marL="457200" lvl="0" indent="-363537" algn="l">
              <a:spcBef>
                <a:spcPts val="500"/>
              </a:spcBef>
              <a:spcAft>
                <a:spcPts val="0"/>
              </a:spcAft>
              <a:buSzPts val="2125"/>
              <a:buChar char="⚫"/>
              <a:defRPr sz="2500"/>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65" name="Google Shape;65;p18"/>
          <p:cNvSpPr txBox="1">
            <a:spLocks noGrp="1"/>
          </p:cNvSpPr>
          <p:nvPr>
            <p:ph type="body" idx="2"/>
          </p:nvPr>
        </p:nvSpPr>
        <p:spPr>
          <a:xfrm>
            <a:off x="4800600" y="1371600"/>
            <a:ext cx="4038600" cy="4681728"/>
          </a:xfrm>
          <a:prstGeom prst="rect">
            <a:avLst/>
          </a:prstGeom>
          <a:noFill/>
          <a:ln>
            <a:noFill/>
          </a:ln>
        </p:spPr>
        <p:txBody>
          <a:bodyPr spcFirstLastPara="1" wrap="square" lIns="91425" tIns="45700" rIns="91425" bIns="45700" anchor="t" anchorCtr="0">
            <a:normAutofit/>
          </a:bodyPr>
          <a:lstStyle>
            <a:lvl1pPr marL="457200" lvl="0" indent="-363537" algn="l">
              <a:spcBef>
                <a:spcPts val="500"/>
              </a:spcBef>
              <a:spcAft>
                <a:spcPts val="0"/>
              </a:spcAft>
              <a:buSzPts val="2125"/>
              <a:buChar char="⚫"/>
              <a:defRPr sz="2500"/>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solidFill>
          <a:schemeClr val="lt2"/>
        </a:solidFill>
        <a:effectLst/>
      </p:bgPr>
    </p:bg>
    <p:spTree>
      <p:nvGrpSpPr>
        <p:cNvPr id="1" name="Shape 66"/>
        <p:cNvGrpSpPr/>
        <p:nvPr/>
      </p:nvGrpSpPr>
      <p:grpSpPr>
        <a:xfrm>
          <a:off x="0" y="0"/>
          <a:ext cx="0" cy="0"/>
          <a:chOff x="0" y="0"/>
          <a:chExt cx="0" cy="0"/>
        </a:xfrm>
      </p:grpSpPr>
      <p:cxnSp>
        <p:nvCxnSpPr>
          <p:cNvPr id="67" name="Google Shape;67;p19"/>
          <p:cNvCxnSpPr/>
          <p:nvPr/>
        </p:nvCxnSpPr>
        <p:spPr>
          <a:xfrm rot="10800000">
            <a:off x="4572000" y="2200275"/>
            <a:ext cx="0" cy="4187952"/>
          </a:xfrm>
          <a:prstGeom prst="straightConnector1">
            <a:avLst/>
          </a:prstGeom>
          <a:noFill/>
          <a:ln w="9525" cap="flat" cmpd="sng">
            <a:solidFill>
              <a:schemeClr val="dk2"/>
            </a:solidFill>
            <a:prstDash val="dash"/>
            <a:round/>
            <a:headEnd type="none" w="sm" len="sm"/>
            <a:tailEnd type="none" w="sm" len="sm"/>
          </a:ln>
        </p:spPr>
      </p:cxnSp>
      <p:sp>
        <p:nvSpPr>
          <p:cNvPr id="68" name="Google Shape;68;p19"/>
          <p:cNvSpPr/>
          <p:nvPr/>
        </p:nvSpPr>
        <p:spPr>
          <a:xfrm>
            <a:off x="0" y="0"/>
            <a:ext cx="9144000" cy="14478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69" name="Google Shape;69;p19"/>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70" name="Google Shape;70;p19"/>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71" name="Google Shape;71;p19"/>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72" name="Google Shape;72;p19"/>
          <p:cNvSpPr/>
          <p:nvPr/>
        </p:nvSpPr>
        <p:spPr>
          <a:xfrm>
            <a:off x="152400" y="1371600"/>
            <a:ext cx="8833104" cy="91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73" name="Google Shape;73;p19"/>
          <p:cNvSpPr/>
          <p:nvPr/>
        </p:nvSpPr>
        <p:spPr>
          <a:xfrm>
            <a:off x="145923" y="6391656"/>
            <a:ext cx="8833104" cy="31089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74" name="Google Shape;74;p19"/>
          <p:cNvSpPr txBox="1">
            <a:spLocks noGrp="1"/>
          </p:cNvSpPr>
          <p:nvPr>
            <p:ph type="body" idx="1"/>
          </p:nvPr>
        </p:nvSpPr>
        <p:spPr>
          <a:xfrm>
            <a:off x="301752" y="1524000"/>
            <a:ext cx="4040188" cy="732974"/>
          </a:xfrm>
          <a:prstGeom prst="rect">
            <a:avLst/>
          </a:prstGeom>
          <a:noFill/>
          <a:ln>
            <a:noFill/>
          </a:ln>
          <a:effectLst>
            <a:outerShdw blurRad="50800" dist="25400" dir="5400000" rotWithShape="0">
              <a:srgbClr val="000000">
                <a:alpha val="34901"/>
              </a:srgbClr>
            </a:outerShdw>
          </a:effectLst>
        </p:spPr>
        <p:txBody>
          <a:bodyPr spcFirstLastPara="1" wrap="square" lIns="91425" tIns="45700" rIns="91425" bIns="45700" anchor="ctr" anchorCtr="0">
            <a:noAutofit/>
          </a:bodyPr>
          <a:lstStyle>
            <a:lvl1pPr marL="457200" lvl="0" indent="-228600" algn="l">
              <a:spcBef>
                <a:spcPts val="440"/>
              </a:spcBef>
              <a:spcAft>
                <a:spcPts val="0"/>
              </a:spcAft>
              <a:buSzPts val="1870"/>
              <a:buNone/>
              <a:defRPr sz="2200" b="1">
                <a:solidFill>
                  <a:srgbClr val="FFFFFF"/>
                </a:solidFill>
                <a:latin typeface="Georgia"/>
                <a:ea typeface="Georgia"/>
                <a:cs typeface="Georgia"/>
                <a:sym typeface="Georgia"/>
              </a:defRPr>
            </a:lvl1pPr>
            <a:lvl2pPr marL="914400" lvl="1" indent="-228600" algn="l">
              <a:spcBef>
                <a:spcPts val="400"/>
              </a:spcBef>
              <a:spcAft>
                <a:spcPts val="0"/>
              </a:spcAft>
              <a:buSzPts val="1400"/>
              <a:buNone/>
              <a:defRPr sz="2000" b="1">
                <a:solidFill>
                  <a:schemeClr val="lt1"/>
                </a:solidFill>
                <a:latin typeface="Georgia"/>
                <a:ea typeface="Georgia"/>
                <a:cs typeface="Georgia"/>
                <a:sym typeface="Georgia"/>
              </a:defRPr>
            </a:lvl2pPr>
            <a:lvl3pPr marL="1371600" lvl="2" indent="-228600" algn="l">
              <a:spcBef>
                <a:spcPts val="360"/>
              </a:spcBef>
              <a:spcAft>
                <a:spcPts val="0"/>
              </a:spcAft>
              <a:buSzPts val="1350"/>
              <a:buNone/>
              <a:defRPr sz="1800" b="1">
                <a:solidFill>
                  <a:schemeClr val="lt1"/>
                </a:solidFill>
                <a:latin typeface="Georgia"/>
                <a:ea typeface="Georgia"/>
                <a:cs typeface="Georgia"/>
                <a:sym typeface="Georgia"/>
              </a:defRPr>
            </a:lvl3pPr>
            <a:lvl4pPr marL="1828800" lvl="3" indent="-228600" algn="l">
              <a:spcBef>
                <a:spcPts val="320"/>
              </a:spcBef>
              <a:spcAft>
                <a:spcPts val="0"/>
              </a:spcAft>
              <a:buSzPts val="1120"/>
              <a:buNone/>
              <a:defRPr sz="1600" b="1">
                <a:solidFill>
                  <a:schemeClr val="lt1"/>
                </a:solidFill>
                <a:latin typeface="Georgia"/>
                <a:ea typeface="Georgia"/>
                <a:cs typeface="Georgia"/>
                <a:sym typeface="Georgia"/>
              </a:defRPr>
            </a:lvl4pPr>
            <a:lvl5pPr marL="2286000" lvl="4" indent="-228600" algn="l">
              <a:spcBef>
                <a:spcPts val="320"/>
              </a:spcBef>
              <a:spcAft>
                <a:spcPts val="0"/>
              </a:spcAft>
              <a:buSzPts val="1600"/>
              <a:buFont typeface="Georgia"/>
              <a:buNone/>
              <a:defRPr sz="1600" b="1">
                <a:solidFill>
                  <a:schemeClr val="lt1"/>
                </a:solidFill>
                <a:latin typeface="Georgia"/>
                <a:ea typeface="Georgia"/>
                <a:cs typeface="Georgia"/>
                <a:sym typeface="Georgia"/>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75" name="Google Shape;75;p19"/>
          <p:cNvSpPr txBox="1">
            <a:spLocks noGrp="1"/>
          </p:cNvSpPr>
          <p:nvPr>
            <p:ph type="body" idx="2"/>
          </p:nvPr>
        </p:nvSpPr>
        <p:spPr>
          <a:xfrm>
            <a:off x="4791330" y="1524000"/>
            <a:ext cx="4041775" cy="731520"/>
          </a:xfrm>
          <a:prstGeom prst="rect">
            <a:avLst/>
          </a:prstGeom>
          <a:noFill/>
          <a:ln>
            <a:noFill/>
          </a:ln>
          <a:effectLst>
            <a:outerShdw blurRad="50800" dist="25400" dir="5400000" rotWithShape="0">
              <a:srgbClr val="000000">
                <a:alpha val="34901"/>
              </a:srgbClr>
            </a:outerShdw>
          </a:effectLst>
        </p:spPr>
        <p:txBody>
          <a:bodyPr spcFirstLastPara="1" wrap="square" lIns="91425" tIns="45700" rIns="91425" bIns="45700" anchor="ctr" anchorCtr="0">
            <a:noAutofit/>
          </a:bodyPr>
          <a:lstStyle>
            <a:lvl1pPr marL="457200" lvl="0" indent="-228600" algn="l">
              <a:spcBef>
                <a:spcPts val="440"/>
              </a:spcBef>
              <a:spcAft>
                <a:spcPts val="0"/>
              </a:spcAft>
              <a:buSzPts val="1870"/>
              <a:buNone/>
              <a:defRPr sz="2200" b="1">
                <a:solidFill>
                  <a:schemeClr val="lt1"/>
                </a:solidFill>
                <a:latin typeface="Georgia"/>
                <a:ea typeface="Georgia"/>
                <a:cs typeface="Georgia"/>
                <a:sym typeface="Georgia"/>
              </a:defRPr>
            </a:lvl1pPr>
            <a:lvl2pPr marL="914400" lvl="1" indent="-228600" algn="l">
              <a:spcBef>
                <a:spcPts val="400"/>
              </a:spcBef>
              <a:spcAft>
                <a:spcPts val="0"/>
              </a:spcAft>
              <a:buSzPts val="1400"/>
              <a:buNone/>
              <a:defRPr sz="2000" b="1">
                <a:solidFill>
                  <a:schemeClr val="lt1"/>
                </a:solidFill>
                <a:latin typeface="Georgia"/>
                <a:ea typeface="Georgia"/>
                <a:cs typeface="Georgia"/>
                <a:sym typeface="Georgia"/>
              </a:defRPr>
            </a:lvl2pPr>
            <a:lvl3pPr marL="1371600" lvl="2" indent="-228600" algn="l">
              <a:spcBef>
                <a:spcPts val="360"/>
              </a:spcBef>
              <a:spcAft>
                <a:spcPts val="0"/>
              </a:spcAft>
              <a:buSzPts val="1350"/>
              <a:buNone/>
              <a:defRPr sz="1800" b="1">
                <a:solidFill>
                  <a:schemeClr val="lt1"/>
                </a:solidFill>
                <a:latin typeface="Georgia"/>
                <a:ea typeface="Georgia"/>
                <a:cs typeface="Georgia"/>
                <a:sym typeface="Georgia"/>
              </a:defRPr>
            </a:lvl3pPr>
            <a:lvl4pPr marL="1828800" lvl="3" indent="-228600" algn="l">
              <a:spcBef>
                <a:spcPts val="320"/>
              </a:spcBef>
              <a:spcAft>
                <a:spcPts val="0"/>
              </a:spcAft>
              <a:buSzPts val="1120"/>
              <a:buNone/>
              <a:defRPr sz="1600" b="1">
                <a:solidFill>
                  <a:schemeClr val="lt1"/>
                </a:solidFill>
                <a:latin typeface="Georgia"/>
                <a:ea typeface="Georgia"/>
                <a:cs typeface="Georgia"/>
                <a:sym typeface="Georgia"/>
              </a:defRPr>
            </a:lvl4pPr>
            <a:lvl5pPr marL="2286000" lvl="4" indent="-228600" algn="l">
              <a:spcBef>
                <a:spcPts val="320"/>
              </a:spcBef>
              <a:spcAft>
                <a:spcPts val="0"/>
              </a:spcAft>
              <a:buSzPts val="1600"/>
              <a:buFont typeface="Georgia"/>
              <a:buNone/>
              <a:defRPr sz="1600" b="1">
                <a:solidFill>
                  <a:schemeClr val="lt1"/>
                </a:solidFill>
                <a:latin typeface="Georgia"/>
                <a:ea typeface="Georgia"/>
                <a:cs typeface="Georgia"/>
                <a:sym typeface="Georgia"/>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76" name="Google Shape;76;p19"/>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ftr" idx="11"/>
          </p:nvPr>
        </p:nvSpPr>
        <p:spPr>
          <a:xfrm>
            <a:off x="304800" y="6409944"/>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78" name="Google Shape;78;p19"/>
          <p:cNvCxnSpPr/>
          <p:nvPr/>
        </p:nvCxnSpPr>
        <p:spPr>
          <a:xfrm>
            <a:off x="152400" y="1280160"/>
            <a:ext cx="8833104" cy="0"/>
          </a:xfrm>
          <a:prstGeom prst="straightConnector1">
            <a:avLst/>
          </a:prstGeom>
          <a:noFill/>
          <a:ln w="11425" cap="flat" cmpd="sng">
            <a:solidFill>
              <a:srgbClr val="88A44E"/>
            </a:solidFill>
            <a:prstDash val="dash"/>
            <a:round/>
            <a:headEnd type="none" w="sm" len="sm"/>
            <a:tailEnd type="none" w="sm" len="sm"/>
          </a:ln>
        </p:spPr>
      </p:cxnSp>
      <p:sp>
        <p:nvSpPr>
          <p:cNvPr id="79" name="Google Shape;79;p19"/>
          <p:cNvSpPr/>
          <p:nvPr/>
        </p:nvSpPr>
        <p:spPr>
          <a:xfrm>
            <a:off x="152400" y="155448"/>
            <a:ext cx="8833104" cy="6547104"/>
          </a:xfrm>
          <a:prstGeom prst="rect">
            <a:avLst/>
          </a:prstGeom>
          <a:noFill/>
          <a:ln w="9525" cap="flat" cmpd="sng">
            <a:solidFill>
              <a:srgbClr val="88A44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80" name="Google Shape;80;p19"/>
          <p:cNvSpPr txBox="1">
            <a:spLocks noGrp="1"/>
          </p:cNvSpPr>
          <p:nvPr>
            <p:ph type="body" idx="3"/>
          </p:nvPr>
        </p:nvSpPr>
        <p:spPr>
          <a:xfrm>
            <a:off x="301752" y="2471383"/>
            <a:ext cx="4041648" cy="3818404"/>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81" name="Google Shape;81;p19"/>
          <p:cNvSpPr txBox="1">
            <a:spLocks noGrp="1"/>
          </p:cNvSpPr>
          <p:nvPr>
            <p:ph type="body" idx="4"/>
          </p:nvPr>
        </p:nvSpPr>
        <p:spPr>
          <a:xfrm>
            <a:off x="4800600" y="2471383"/>
            <a:ext cx="4038600" cy="3822192"/>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82" name="Google Shape;82;p19"/>
          <p:cNvSpPr/>
          <p:nvPr/>
        </p:nvSpPr>
        <p:spPr>
          <a:xfrm>
            <a:off x="4267200" y="956036"/>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83" name="Google Shape;83;p19"/>
          <p:cNvSpPr/>
          <p:nvPr/>
        </p:nvSpPr>
        <p:spPr>
          <a:xfrm>
            <a:off x="4361688" y="1050524"/>
            <a:ext cx="420624" cy="420624"/>
          </a:xfrm>
          <a:prstGeom prst="ellipse">
            <a:avLst/>
          </a:prstGeom>
          <a:solidFill>
            <a:srgbClr val="FFFFFF"/>
          </a:solidFill>
          <a:ln w="50800" cap="rnd" cmpd="dbl">
            <a:solidFill>
              <a:srgbClr val="88A44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84" name="Google Shape;84;p19"/>
          <p:cNvSpPr txBox="1">
            <a:spLocks noGrp="1"/>
          </p:cNvSpPr>
          <p:nvPr>
            <p:ph type="sldNum" idx="12"/>
          </p:nvPr>
        </p:nvSpPr>
        <p:spPr>
          <a:xfrm>
            <a:off x="4343400" y="1042416"/>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88A44E"/>
                </a:solidFill>
                <a:latin typeface="Georgia"/>
                <a:ea typeface="Georgia"/>
                <a:cs typeface="Georgia"/>
                <a:sym typeface="Georgia"/>
              </a:defRPr>
            </a:lvl1pPr>
            <a:lvl2pPr marL="0" lvl="1" indent="0" algn="ctr">
              <a:spcBef>
                <a:spcPts val="0"/>
              </a:spcBef>
              <a:buNone/>
              <a:defRPr sz="1600">
                <a:solidFill>
                  <a:srgbClr val="88A44E"/>
                </a:solidFill>
                <a:latin typeface="Georgia"/>
                <a:ea typeface="Georgia"/>
                <a:cs typeface="Georgia"/>
                <a:sym typeface="Georgia"/>
              </a:defRPr>
            </a:lvl2pPr>
            <a:lvl3pPr marL="0" lvl="2" indent="0" algn="ctr">
              <a:spcBef>
                <a:spcPts val="0"/>
              </a:spcBef>
              <a:buNone/>
              <a:defRPr sz="1600">
                <a:solidFill>
                  <a:srgbClr val="88A44E"/>
                </a:solidFill>
                <a:latin typeface="Georgia"/>
                <a:ea typeface="Georgia"/>
                <a:cs typeface="Georgia"/>
                <a:sym typeface="Georgia"/>
              </a:defRPr>
            </a:lvl3pPr>
            <a:lvl4pPr marL="0" lvl="3" indent="0" algn="ctr">
              <a:spcBef>
                <a:spcPts val="0"/>
              </a:spcBef>
              <a:buNone/>
              <a:defRPr sz="1600">
                <a:solidFill>
                  <a:srgbClr val="88A44E"/>
                </a:solidFill>
                <a:latin typeface="Georgia"/>
                <a:ea typeface="Georgia"/>
                <a:cs typeface="Georgia"/>
                <a:sym typeface="Georgia"/>
              </a:defRPr>
            </a:lvl4pPr>
            <a:lvl5pPr marL="0" lvl="4" indent="0" algn="ctr">
              <a:spcBef>
                <a:spcPts val="0"/>
              </a:spcBef>
              <a:buNone/>
              <a:defRPr sz="1600">
                <a:solidFill>
                  <a:srgbClr val="88A44E"/>
                </a:solidFill>
                <a:latin typeface="Georgia"/>
                <a:ea typeface="Georgia"/>
                <a:cs typeface="Georgia"/>
                <a:sym typeface="Georgia"/>
              </a:defRPr>
            </a:lvl5pPr>
            <a:lvl6pPr marL="0" lvl="5" indent="0" algn="ctr">
              <a:spcBef>
                <a:spcPts val="0"/>
              </a:spcBef>
              <a:buNone/>
              <a:defRPr sz="1600">
                <a:solidFill>
                  <a:srgbClr val="88A44E"/>
                </a:solidFill>
                <a:latin typeface="Georgia"/>
                <a:ea typeface="Georgia"/>
                <a:cs typeface="Georgia"/>
                <a:sym typeface="Georgia"/>
              </a:defRPr>
            </a:lvl6pPr>
            <a:lvl7pPr marL="0" lvl="6" indent="0" algn="ctr">
              <a:spcBef>
                <a:spcPts val="0"/>
              </a:spcBef>
              <a:buNone/>
              <a:defRPr sz="1600">
                <a:solidFill>
                  <a:srgbClr val="88A44E"/>
                </a:solidFill>
                <a:latin typeface="Georgia"/>
                <a:ea typeface="Georgia"/>
                <a:cs typeface="Georgia"/>
                <a:sym typeface="Georgia"/>
              </a:defRPr>
            </a:lvl7pPr>
            <a:lvl8pPr marL="0" lvl="7" indent="0" algn="ctr">
              <a:spcBef>
                <a:spcPts val="0"/>
              </a:spcBef>
              <a:buNone/>
              <a:defRPr sz="1600">
                <a:solidFill>
                  <a:srgbClr val="88A44E"/>
                </a:solidFill>
                <a:latin typeface="Georgia"/>
                <a:ea typeface="Georgia"/>
                <a:cs typeface="Georgia"/>
                <a:sym typeface="Georgia"/>
              </a:defRPr>
            </a:lvl8pPr>
            <a:lvl9pPr marL="0" lvl="8" indent="0" algn="ctr">
              <a:spcBef>
                <a:spcPts val="0"/>
              </a:spcBef>
              <a:buNone/>
              <a:defRPr sz="1600">
                <a:solidFill>
                  <a:srgbClr val="88A44E"/>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
        <p:nvSpPr>
          <p:cNvPr id="85" name="Google Shape;85;p19"/>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88A44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20"/>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88A44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0"/>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0"/>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0"/>
          <p:cNvSpPr txBox="1">
            <a:spLocks noGrp="1"/>
          </p:cNvSpPr>
          <p:nvPr>
            <p:ph type="sldNum" idx="12"/>
          </p:nvPr>
        </p:nvSpPr>
        <p:spPr>
          <a:xfrm>
            <a:off x="4343400" y="1036020"/>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91"/>
        <p:cNvGrpSpPr/>
        <p:nvPr/>
      </p:nvGrpSpPr>
      <p:grpSpPr>
        <a:xfrm>
          <a:off x="0" y="0"/>
          <a:ext cx="0" cy="0"/>
          <a:chOff x="0" y="0"/>
          <a:chExt cx="0" cy="0"/>
        </a:xfrm>
      </p:grpSpPr>
      <p:sp>
        <p:nvSpPr>
          <p:cNvPr id="92" name="Google Shape;92;p21"/>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93" name="Google Shape;93;p21"/>
          <p:cNvSpPr/>
          <p:nvPr/>
        </p:nvSpPr>
        <p:spPr>
          <a:xfrm>
            <a:off x="0" y="0"/>
            <a:ext cx="9144000" cy="155448"/>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94" name="Google Shape;94;p21"/>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95" name="Google Shape;95;p21"/>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96" name="Google Shape;96;p21"/>
          <p:cNvSpPr/>
          <p:nvPr/>
        </p:nvSpPr>
        <p:spPr>
          <a:xfrm>
            <a:off x="146304" y="6391656"/>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97" name="Google Shape;97;p21"/>
          <p:cNvSpPr/>
          <p:nvPr/>
        </p:nvSpPr>
        <p:spPr>
          <a:xfrm>
            <a:off x="152400" y="158496"/>
            <a:ext cx="8833104" cy="6547104"/>
          </a:xfrm>
          <a:prstGeom prst="rect">
            <a:avLst/>
          </a:prstGeom>
          <a:noFill/>
          <a:ln w="9525" cap="flat" cmpd="sng">
            <a:solidFill>
              <a:srgbClr val="88A44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98" name="Google Shape;98;p21"/>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1"/>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1"/>
          <p:cNvSpPr txBox="1">
            <a:spLocks noGrp="1"/>
          </p:cNvSpPr>
          <p:nvPr>
            <p:ph type="sldNum" idx="12"/>
          </p:nvPr>
        </p:nvSpPr>
        <p:spPr>
          <a:xfrm>
            <a:off x="4267200" y="6324600"/>
            <a:ext cx="609600" cy="441324"/>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FFFFFF"/>
                </a:solidFill>
                <a:latin typeface="Georgia"/>
                <a:ea typeface="Georgia"/>
                <a:cs typeface="Georgia"/>
                <a:sym typeface="Georgia"/>
              </a:defRPr>
            </a:lvl1pPr>
            <a:lvl2pPr marL="0" lvl="1" indent="0" algn="ctr">
              <a:spcBef>
                <a:spcPts val="0"/>
              </a:spcBef>
              <a:buNone/>
              <a:defRPr sz="1600">
                <a:solidFill>
                  <a:srgbClr val="FFFFFF"/>
                </a:solidFill>
                <a:latin typeface="Georgia"/>
                <a:ea typeface="Georgia"/>
                <a:cs typeface="Georgia"/>
                <a:sym typeface="Georgia"/>
              </a:defRPr>
            </a:lvl2pPr>
            <a:lvl3pPr marL="0" lvl="2" indent="0" algn="ctr">
              <a:spcBef>
                <a:spcPts val="0"/>
              </a:spcBef>
              <a:buNone/>
              <a:defRPr sz="1600">
                <a:solidFill>
                  <a:srgbClr val="FFFFFF"/>
                </a:solidFill>
                <a:latin typeface="Georgia"/>
                <a:ea typeface="Georgia"/>
                <a:cs typeface="Georgia"/>
                <a:sym typeface="Georgia"/>
              </a:defRPr>
            </a:lvl3pPr>
            <a:lvl4pPr marL="0" lvl="3" indent="0" algn="ctr">
              <a:spcBef>
                <a:spcPts val="0"/>
              </a:spcBef>
              <a:buNone/>
              <a:defRPr sz="1600">
                <a:solidFill>
                  <a:srgbClr val="FFFFFF"/>
                </a:solidFill>
                <a:latin typeface="Georgia"/>
                <a:ea typeface="Georgia"/>
                <a:cs typeface="Georgia"/>
                <a:sym typeface="Georgia"/>
              </a:defRPr>
            </a:lvl4pPr>
            <a:lvl5pPr marL="0" lvl="4" indent="0" algn="ctr">
              <a:spcBef>
                <a:spcPts val="0"/>
              </a:spcBef>
              <a:buNone/>
              <a:defRPr sz="1600">
                <a:solidFill>
                  <a:srgbClr val="FFFFFF"/>
                </a:solidFill>
                <a:latin typeface="Georgia"/>
                <a:ea typeface="Georgia"/>
                <a:cs typeface="Georgia"/>
                <a:sym typeface="Georgia"/>
              </a:defRPr>
            </a:lvl5pPr>
            <a:lvl6pPr marL="0" lvl="5" indent="0" algn="ctr">
              <a:spcBef>
                <a:spcPts val="0"/>
              </a:spcBef>
              <a:buNone/>
              <a:defRPr sz="1600">
                <a:solidFill>
                  <a:srgbClr val="FFFFFF"/>
                </a:solidFill>
                <a:latin typeface="Georgia"/>
                <a:ea typeface="Georgia"/>
                <a:cs typeface="Georgia"/>
                <a:sym typeface="Georgia"/>
              </a:defRPr>
            </a:lvl6pPr>
            <a:lvl7pPr marL="0" lvl="6" indent="0" algn="ctr">
              <a:spcBef>
                <a:spcPts val="0"/>
              </a:spcBef>
              <a:buNone/>
              <a:defRPr sz="1600">
                <a:solidFill>
                  <a:srgbClr val="FFFFFF"/>
                </a:solidFill>
                <a:latin typeface="Georgia"/>
                <a:ea typeface="Georgia"/>
                <a:cs typeface="Georgia"/>
                <a:sym typeface="Georgia"/>
              </a:defRPr>
            </a:lvl7pPr>
            <a:lvl8pPr marL="0" lvl="7" indent="0" algn="ctr">
              <a:spcBef>
                <a:spcPts val="0"/>
              </a:spcBef>
              <a:buNone/>
              <a:defRPr sz="1600">
                <a:solidFill>
                  <a:srgbClr val="FFFFFF"/>
                </a:solidFill>
                <a:latin typeface="Georgia"/>
                <a:ea typeface="Georgia"/>
                <a:cs typeface="Georgia"/>
                <a:sym typeface="Georgia"/>
              </a:defRPr>
            </a:lvl8pPr>
            <a:lvl9pPr marL="0" lvl="8" indent="0" algn="ctr">
              <a:spcBef>
                <a:spcPts val="0"/>
              </a:spcBef>
              <a:buNone/>
              <a:defRPr sz="1600">
                <a:solidFill>
                  <a:srgbClr val="FFFFFF"/>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solidFill>
          <a:schemeClr val="lt1"/>
        </a:solidFill>
        <a:effectLst/>
      </p:bgPr>
    </p:bg>
    <p:spTree>
      <p:nvGrpSpPr>
        <p:cNvPr id="1" name="Shape 101"/>
        <p:cNvGrpSpPr/>
        <p:nvPr/>
      </p:nvGrpSpPr>
      <p:grpSpPr>
        <a:xfrm>
          <a:off x="0" y="0"/>
          <a:ext cx="0" cy="0"/>
          <a:chOff x="0" y="0"/>
          <a:chExt cx="0" cy="0"/>
        </a:xfrm>
      </p:grpSpPr>
      <p:sp>
        <p:nvSpPr>
          <p:cNvPr id="102" name="Google Shape;102;p22"/>
          <p:cNvSpPr/>
          <p:nvPr/>
        </p:nvSpPr>
        <p:spPr>
          <a:xfrm>
            <a:off x="152400" y="152400"/>
            <a:ext cx="8833104" cy="304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03" name="Google Shape;103;p22"/>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04" name="Google Shape;104;p22"/>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05" name="Google Shape;105;p22"/>
          <p:cNvSpPr/>
          <p:nvPr/>
        </p:nvSpPr>
        <p:spPr>
          <a:xfrm>
            <a:off x="0" y="0"/>
            <a:ext cx="9144000" cy="11887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06" name="Google Shape;106;p22"/>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07" name="Google Shape;107;p22"/>
          <p:cNvSpPr/>
          <p:nvPr/>
        </p:nvSpPr>
        <p:spPr>
          <a:xfrm>
            <a:off x="152400" y="609600"/>
            <a:ext cx="2743200" cy="5867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08" name="Google Shape;108;p22"/>
          <p:cNvSpPr txBox="1">
            <a:spLocks noGrp="1"/>
          </p:cNvSpPr>
          <p:nvPr>
            <p:ph type="title"/>
          </p:nvPr>
        </p:nvSpPr>
        <p:spPr>
          <a:xfrm>
            <a:off x="381000" y="914400"/>
            <a:ext cx="2362200" cy="990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FFFF"/>
              </a:buClr>
              <a:buSzPts val="2200"/>
              <a:buFont typeface="Georgia"/>
              <a:buNone/>
              <a:defRPr sz="2200" b="1">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22"/>
          <p:cNvSpPr txBox="1">
            <a:spLocks noGrp="1"/>
          </p:cNvSpPr>
          <p:nvPr>
            <p:ph type="body" idx="1"/>
          </p:nvPr>
        </p:nvSpPr>
        <p:spPr>
          <a:xfrm>
            <a:off x="381000" y="1981200"/>
            <a:ext cx="2362200" cy="4144963"/>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360"/>
              <a:buNone/>
              <a:defRPr sz="1600">
                <a:solidFill>
                  <a:srgbClr val="FFFFFF"/>
                </a:solidFill>
              </a:defRPr>
            </a:lvl1pPr>
            <a:lvl2pPr marL="914400" lvl="1" indent="-228600" algn="l">
              <a:spcBef>
                <a:spcPts val="1000"/>
              </a:spcBef>
              <a:spcAft>
                <a:spcPts val="0"/>
              </a:spcAft>
              <a:buSzPts val="840"/>
              <a:buNone/>
              <a:defRPr sz="1200"/>
            </a:lvl2pPr>
            <a:lvl3pPr marL="1371600" lvl="2" indent="-228600" algn="l">
              <a:spcBef>
                <a:spcPts val="200"/>
              </a:spcBef>
              <a:spcAft>
                <a:spcPts val="0"/>
              </a:spcAft>
              <a:buSzPts val="7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Font typeface="Georgia"/>
              <a:buNone/>
              <a:defRPr sz="900"/>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110" name="Google Shape;110;p22"/>
          <p:cNvSpPr/>
          <p:nvPr/>
        </p:nvSpPr>
        <p:spPr>
          <a:xfrm>
            <a:off x="152400" y="152400"/>
            <a:ext cx="8833104" cy="6547104"/>
          </a:xfrm>
          <a:prstGeom prst="rect">
            <a:avLst/>
          </a:prstGeom>
          <a:noFill/>
          <a:ln w="9525" cap="flat" cmpd="sng">
            <a:solidFill>
              <a:srgbClr val="88A44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cxnSp>
        <p:nvCxnSpPr>
          <p:cNvPr id="111" name="Google Shape;111;p22"/>
          <p:cNvCxnSpPr/>
          <p:nvPr/>
        </p:nvCxnSpPr>
        <p:spPr>
          <a:xfrm>
            <a:off x="152400" y="533400"/>
            <a:ext cx="8833104" cy="0"/>
          </a:xfrm>
          <a:prstGeom prst="straightConnector1">
            <a:avLst/>
          </a:prstGeom>
          <a:noFill/>
          <a:ln w="11425" cap="flat" cmpd="sng">
            <a:solidFill>
              <a:srgbClr val="88A44E"/>
            </a:solidFill>
            <a:prstDash val="dash"/>
            <a:round/>
            <a:headEnd type="none" w="sm" len="sm"/>
            <a:tailEnd type="none" w="sm" len="sm"/>
          </a:ln>
        </p:spPr>
      </p:cxnSp>
      <p:sp>
        <p:nvSpPr>
          <p:cNvPr id="112" name="Google Shape;112;p22"/>
          <p:cNvSpPr txBox="1">
            <a:spLocks noGrp="1"/>
          </p:cNvSpPr>
          <p:nvPr>
            <p:ph type="body" idx="2"/>
          </p:nvPr>
        </p:nvSpPr>
        <p:spPr>
          <a:xfrm>
            <a:off x="3124200" y="685800"/>
            <a:ext cx="5638800" cy="54102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113" name="Google Shape;113;p22"/>
          <p:cNvSpPr/>
          <p:nvPr/>
        </p:nvSpPr>
        <p:spPr>
          <a:xfrm>
            <a:off x="1295400" y="228600"/>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14" name="Google Shape;114;p22"/>
          <p:cNvSpPr/>
          <p:nvPr/>
        </p:nvSpPr>
        <p:spPr>
          <a:xfrm>
            <a:off x="1389888" y="323088"/>
            <a:ext cx="420624" cy="420624"/>
          </a:xfrm>
          <a:prstGeom prst="ellipse">
            <a:avLst/>
          </a:prstGeom>
          <a:solidFill>
            <a:srgbClr val="FFFFFF"/>
          </a:solidFill>
          <a:ln w="50800" cap="rnd" cmpd="dbl">
            <a:solidFill>
              <a:srgbClr val="88A44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15" name="Google Shape;115;p22"/>
          <p:cNvSpPr txBox="1">
            <a:spLocks noGrp="1"/>
          </p:cNvSpPr>
          <p:nvPr>
            <p:ph type="sldNum" idx="12"/>
          </p:nvPr>
        </p:nvSpPr>
        <p:spPr>
          <a:xfrm>
            <a:off x="1371600" y="312738"/>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88A44E"/>
                </a:solidFill>
                <a:latin typeface="Georgia"/>
                <a:ea typeface="Georgia"/>
                <a:cs typeface="Georgia"/>
                <a:sym typeface="Georgia"/>
              </a:defRPr>
            </a:lvl1pPr>
            <a:lvl2pPr marL="0" lvl="1" indent="0" algn="ctr">
              <a:spcBef>
                <a:spcPts val="0"/>
              </a:spcBef>
              <a:buNone/>
              <a:defRPr sz="1600">
                <a:solidFill>
                  <a:srgbClr val="88A44E"/>
                </a:solidFill>
                <a:latin typeface="Georgia"/>
                <a:ea typeface="Georgia"/>
                <a:cs typeface="Georgia"/>
                <a:sym typeface="Georgia"/>
              </a:defRPr>
            </a:lvl2pPr>
            <a:lvl3pPr marL="0" lvl="2" indent="0" algn="ctr">
              <a:spcBef>
                <a:spcPts val="0"/>
              </a:spcBef>
              <a:buNone/>
              <a:defRPr sz="1600">
                <a:solidFill>
                  <a:srgbClr val="88A44E"/>
                </a:solidFill>
                <a:latin typeface="Georgia"/>
                <a:ea typeface="Georgia"/>
                <a:cs typeface="Georgia"/>
                <a:sym typeface="Georgia"/>
              </a:defRPr>
            </a:lvl3pPr>
            <a:lvl4pPr marL="0" lvl="3" indent="0" algn="ctr">
              <a:spcBef>
                <a:spcPts val="0"/>
              </a:spcBef>
              <a:buNone/>
              <a:defRPr sz="1600">
                <a:solidFill>
                  <a:srgbClr val="88A44E"/>
                </a:solidFill>
                <a:latin typeface="Georgia"/>
                <a:ea typeface="Georgia"/>
                <a:cs typeface="Georgia"/>
                <a:sym typeface="Georgia"/>
              </a:defRPr>
            </a:lvl4pPr>
            <a:lvl5pPr marL="0" lvl="4" indent="0" algn="ctr">
              <a:spcBef>
                <a:spcPts val="0"/>
              </a:spcBef>
              <a:buNone/>
              <a:defRPr sz="1600">
                <a:solidFill>
                  <a:srgbClr val="88A44E"/>
                </a:solidFill>
                <a:latin typeface="Georgia"/>
                <a:ea typeface="Georgia"/>
                <a:cs typeface="Georgia"/>
                <a:sym typeface="Georgia"/>
              </a:defRPr>
            </a:lvl5pPr>
            <a:lvl6pPr marL="0" lvl="5" indent="0" algn="ctr">
              <a:spcBef>
                <a:spcPts val="0"/>
              </a:spcBef>
              <a:buNone/>
              <a:defRPr sz="1600">
                <a:solidFill>
                  <a:srgbClr val="88A44E"/>
                </a:solidFill>
                <a:latin typeface="Georgia"/>
                <a:ea typeface="Georgia"/>
                <a:cs typeface="Georgia"/>
                <a:sym typeface="Georgia"/>
              </a:defRPr>
            </a:lvl6pPr>
            <a:lvl7pPr marL="0" lvl="6" indent="0" algn="ctr">
              <a:spcBef>
                <a:spcPts val="0"/>
              </a:spcBef>
              <a:buNone/>
              <a:defRPr sz="1600">
                <a:solidFill>
                  <a:srgbClr val="88A44E"/>
                </a:solidFill>
                <a:latin typeface="Georgia"/>
                <a:ea typeface="Georgia"/>
                <a:cs typeface="Georgia"/>
                <a:sym typeface="Georgia"/>
              </a:defRPr>
            </a:lvl7pPr>
            <a:lvl8pPr marL="0" lvl="7" indent="0" algn="ctr">
              <a:spcBef>
                <a:spcPts val="0"/>
              </a:spcBef>
              <a:buNone/>
              <a:defRPr sz="1600">
                <a:solidFill>
                  <a:srgbClr val="88A44E"/>
                </a:solidFill>
                <a:latin typeface="Georgia"/>
                <a:ea typeface="Georgia"/>
                <a:cs typeface="Georgia"/>
                <a:sym typeface="Georgia"/>
              </a:defRPr>
            </a:lvl8pPr>
            <a:lvl9pPr marL="0" lvl="8" indent="0" algn="ctr">
              <a:spcBef>
                <a:spcPts val="0"/>
              </a:spcBef>
              <a:buNone/>
              <a:defRPr sz="1600">
                <a:solidFill>
                  <a:srgbClr val="88A44E"/>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
        <p:nvSpPr>
          <p:cNvPr id="116" name="Google Shape;116;p22"/>
          <p:cNvSpPr/>
          <p:nvPr/>
        </p:nvSpPr>
        <p:spPr>
          <a:xfrm>
            <a:off x="149352" y="6388385"/>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17" name="Google Shape;117;p22"/>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2"/>
          <p:cNvSpPr txBox="1">
            <a:spLocks noGrp="1"/>
          </p:cNvSpPr>
          <p:nvPr>
            <p:ph type="ftr" idx="11"/>
          </p:nvPr>
        </p:nvSpPr>
        <p:spPr>
          <a:xfrm>
            <a:off x="301752" y="6410848"/>
            <a:ext cx="338328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9"/>
        <p:cNvGrpSpPr/>
        <p:nvPr/>
      </p:nvGrpSpPr>
      <p:grpSpPr>
        <a:xfrm>
          <a:off x="0" y="0"/>
          <a:ext cx="0" cy="0"/>
          <a:chOff x="0" y="0"/>
          <a:chExt cx="0" cy="0"/>
        </a:xfrm>
      </p:grpSpPr>
      <p:cxnSp>
        <p:nvCxnSpPr>
          <p:cNvPr id="120" name="Google Shape;120;p23"/>
          <p:cNvCxnSpPr/>
          <p:nvPr/>
        </p:nvCxnSpPr>
        <p:spPr>
          <a:xfrm>
            <a:off x="152400" y="533400"/>
            <a:ext cx="8833104" cy="0"/>
          </a:xfrm>
          <a:prstGeom prst="straightConnector1">
            <a:avLst/>
          </a:prstGeom>
          <a:noFill/>
          <a:ln w="11425" cap="flat" cmpd="sng">
            <a:solidFill>
              <a:srgbClr val="88A44E"/>
            </a:solidFill>
            <a:prstDash val="dash"/>
            <a:round/>
            <a:headEnd type="none" w="sm" len="sm"/>
            <a:tailEnd type="none" w="sm" len="sm"/>
          </a:ln>
        </p:spPr>
      </p:cxnSp>
      <p:sp>
        <p:nvSpPr>
          <p:cNvPr id="121" name="Google Shape;121;p23"/>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22" name="Google Shape;122;p23"/>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23" name="Google Shape;123;p23"/>
          <p:cNvSpPr/>
          <p:nvPr/>
        </p:nvSpPr>
        <p:spPr>
          <a:xfrm>
            <a:off x="0" y="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24" name="Google Shape;124;p23"/>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25" name="Google Shape;125;p23"/>
          <p:cNvSpPr/>
          <p:nvPr/>
        </p:nvSpPr>
        <p:spPr>
          <a:xfrm>
            <a:off x="152400" y="152400"/>
            <a:ext cx="8833104" cy="30175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26" name="Google Shape;126;p23"/>
          <p:cNvSpPr/>
          <p:nvPr/>
        </p:nvSpPr>
        <p:spPr>
          <a:xfrm>
            <a:off x="152400" y="609600"/>
            <a:ext cx="2743200" cy="5867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27" name="Google Shape;127;p23"/>
          <p:cNvSpPr/>
          <p:nvPr/>
        </p:nvSpPr>
        <p:spPr>
          <a:xfrm>
            <a:off x="152400" y="155448"/>
            <a:ext cx="8833104" cy="6547104"/>
          </a:xfrm>
          <a:prstGeom prst="rect">
            <a:avLst/>
          </a:prstGeom>
          <a:noFill/>
          <a:ln w="9525" cap="flat" cmpd="sng">
            <a:solidFill>
              <a:srgbClr val="88A44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28" name="Google Shape;128;p23"/>
          <p:cNvSpPr/>
          <p:nvPr/>
        </p:nvSpPr>
        <p:spPr>
          <a:xfrm>
            <a:off x="1295400" y="228600"/>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29" name="Google Shape;129;p23"/>
          <p:cNvSpPr/>
          <p:nvPr/>
        </p:nvSpPr>
        <p:spPr>
          <a:xfrm>
            <a:off x="1389888" y="323088"/>
            <a:ext cx="420624" cy="420624"/>
          </a:xfrm>
          <a:prstGeom prst="ellipse">
            <a:avLst/>
          </a:prstGeom>
          <a:solidFill>
            <a:srgbClr val="FFFFFF"/>
          </a:solidFill>
          <a:ln w="50800" cap="rnd" cmpd="dbl">
            <a:solidFill>
              <a:srgbClr val="88A44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30" name="Google Shape;130;p23"/>
          <p:cNvSpPr txBox="1">
            <a:spLocks noGrp="1"/>
          </p:cNvSpPr>
          <p:nvPr>
            <p:ph type="sldNum" idx="12"/>
          </p:nvPr>
        </p:nvSpPr>
        <p:spPr>
          <a:xfrm>
            <a:off x="1371600" y="312738"/>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31" name="Google Shape;131;p23"/>
          <p:cNvSpPr txBox="1">
            <a:spLocks noGrp="1"/>
          </p:cNvSpPr>
          <p:nvPr>
            <p:ph type="title"/>
          </p:nvPr>
        </p:nvSpPr>
        <p:spPr>
          <a:xfrm>
            <a:off x="3000375" y="5029200"/>
            <a:ext cx="5867400" cy="1219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2"/>
              </a:buClr>
              <a:buSzPts val="2400"/>
              <a:buFont typeface="Georgia"/>
              <a:buNone/>
              <a:defRPr sz="24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23"/>
          <p:cNvSpPr>
            <a:spLocks noGrp="1"/>
          </p:cNvSpPr>
          <p:nvPr>
            <p:ph type="pic" idx="2"/>
          </p:nvPr>
        </p:nvSpPr>
        <p:spPr>
          <a:xfrm>
            <a:off x="3000375" y="609600"/>
            <a:ext cx="5867400" cy="4267200"/>
          </a:xfrm>
          <a:prstGeom prst="rect">
            <a:avLst/>
          </a:prstGeom>
          <a:noFill/>
          <a:ln>
            <a:noFill/>
          </a:ln>
        </p:spPr>
      </p:sp>
      <p:sp>
        <p:nvSpPr>
          <p:cNvPr id="133" name="Google Shape;133;p23"/>
          <p:cNvSpPr txBox="1">
            <a:spLocks noGrp="1"/>
          </p:cNvSpPr>
          <p:nvPr>
            <p:ph type="body" idx="1"/>
          </p:nvPr>
        </p:nvSpPr>
        <p:spPr>
          <a:xfrm>
            <a:off x="381000" y="990600"/>
            <a:ext cx="2438400" cy="52578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360"/>
              <a:buFont typeface="Georgia"/>
              <a:buNone/>
              <a:defRPr sz="1600">
                <a:solidFill>
                  <a:srgbClr val="FFFFFF"/>
                </a:solidFill>
              </a:defRPr>
            </a:lvl1pPr>
            <a:lvl2pPr marL="914400" lvl="1" indent="-281940" algn="l">
              <a:spcBef>
                <a:spcPts val="1000"/>
              </a:spcBef>
              <a:spcAft>
                <a:spcPts val="0"/>
              </a:spcAft>
              <a:buSzPts val="840"/>
              <a:buChar char="⚪"/>
              <a:defRPr sz="1200"/>
            </a:lvl2pPr>
            <a:lvl3pPr marL="1371600" lvl="2" indent="-276225" algn="l">
              <a:spcBef>
                <a:spcPts val="200"/>
              </a:spcBef>
              <a:spcAft>
                <a:spcPts val="0"/>
              </a:spcAft>
              <a:buSzPts val="750"/>
              <a:buChar char="⯍"/>
              <a:defRPr sz="1000"/>
            </a:lvl3pPr>
            <a:lvl4pPr marL="1828800" lvl="3" indent="-268605" algn="l">
              <a:spcBef>
                <a:spcPts val="180"/>
              </a:spcBef>
              <a:spcAft>
                <a:spcPts val="0"/>
              </a:spcAft>
              <a:buSzPts val="630"/>
              <a:buChar char="🞆"/>
              <a:defRPr sz="900"/>
            </a:lvl4pPr>
            <a:lvl5pPr marL="2286000" lvl="4" indent="-285750" algn="l">
              <a:spcBef>
                <a:spcPts val="180"/>
              </a:spcBef>
              <a:spcAft>
                <a:spcPts val="0"/>
              </a:spcAft>
              <a:buSzPts val="900"/>
              <a:buFont typeface="Georgia"/>
              <a:buChar char="•"/>
              <a:defRPr sz="900"/>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134" name="Google Shape;134;p23"/>
          <p:cNvSpPr/>
          <p:nvPr/>
        </p:nvSpPr>
        <p:spPr>
          <a:xfrm>
            <a:off x="149352" y="6388385"/>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35" name="Google Shape;135;p23"/>
          <p:cNvSpPr txBox="1">
            <a:spLocks noGrp="1"/>
          </p:cNvSpPr>
          <p:nvPr>
            <p:ph type="dt" idx="10"/>
          </p:nvPr>
        </p:nvSpPr>
        <p:spPr>
          <a:xfrm>
            <a:off x="5788152"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3"/>
          <p:cNvSpPr txBox="1">
            <a:spLocks noGrp="1"/>
          </p:cNvSpPr>
          <p:nvPr>
            <p:ph type="ftr" idx="11"/>
          </p:nvPr>
        </p:nvSpPr>
        <p:spPr>
          <a:xfrm>
            <a:off x="301752" y="6410848"/>
            <a:ext cx="35844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7" name="Google Shape;7;p14"/>
          <p:cNvSpPr/>
          <p:nvPr/>
        </p:nvSpPr>
        <p:spPr>
          <a:xfrm>
            <a:off x="0" y="0"/>
            <a:ext cx="9144000" cy="1393371"/>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8" name="Google Shape;8;p14"/>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9" name="Google Shape;9;p14"/>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0" name="Google Shape;10;p14"/>
          <p:cNvSpPr/>
          <p:nvPr/>
        </p:nvSpPr>
        <p:spPr>
          <a:xfrm>
            <a:off x="149352" y="6388385"/>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1" name="Google Shape;11;p14"/>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400">
                <a:solidFill>
                  <a:srgbClr val="FFFFFF"/>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2" name="Google Shape;12;p14"/>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rgbClr val="FFFFFF"/>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3" name="Google Shape;13;p14"/>
          <p:cNvSpPr/>
          <p:nvPr/>
        </p:nvSpPr>
        <p:spPr>
          <a:xfrm>
            <a:off x="152400" y="155448"/>
            <a:ext cx="8833104" cy="6547104"/>
          </a:xfrm>
          <a:prstGeom prst="rect">
            <a:avLst/>
          </a:prstGeom>
          <a:noFill/>
          <a:ln w="9525" cap="flat" cmpd="sng">
            <a:solidFill>
              <a:srgbClr val="88A44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cxnSp>
        <p:nvCxnSpPr>
          <p:cNvPr id="14" name="Google Shape;14;p14"/>
          <p:cNvCxnSpPr/>
          <p:nvPr/>
        </p:nvCxnSpPr>
        <p:spPr>
          <a:xfrm>
            <a:off x="152400" y="1276743"/>
            <a:ext cx="8833104" cy="0"/>
          </a:xfrm>
          <a:prstGeom prst="straightConnector1">
            <a:avLst/>
          </a:prstGeom>
          <a:noFill/>
          <a:ln w="9525" cap="flat" cmpd="sng">
            <a:solidFill>
              <a:srgbClr val="88A44E"/>
            </a:solidFill>
            <a:prstDash val="dash"/>
            <a:round/>
            <a:headEnd type="none" w="sm" len="sm"/>
            <a:tailEnd type="none" w="sm" len="sm"/>
          </a:ln>
        </p:spPr>
      </p:cxnSp>
      <p:sp>
        <p:nvSpPr>
          <p:cNvPr id="15" name="Google Shape;15;p14"/>
          <p:cNvSpPr/>
          <p:nvPr/>
        </p:nvSpPr>
        <p:spPr>
          <a:xfrm>
            <a:off x="4267200" y="956036"/>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6" name="Google Shape;16;p14"/>
          <p:cNvSpPr/>
          <p:nvPr/>
        </p:nvSpPr>
        <p:spPr>
          <a:xfrm>
            <a:off x="4361688" y="1050524"/>
            <a:ext cx="420624" cy="420624"/>
          </a:xfrm>
          <a:prstGeom prst="ellipse">
            <a:avLst/>
          </a:prstGeom>
          <a:solidFill>
            <a:srgbClr val="FFFFFF"/>
          </a:solidFill>
          <a:ln w="50800" cap="rnd" cmpd="dbl">
            <a:solidFill>
              <a:srgbClr val="88A44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7" name="Google Shape;17;p14"/>
          <p:cNvSpPr txBox="1">
            <a:spLocks noGrp="1"/>
          </p:cNvSpPr>
          <p:nvPr>
            <p:ph type="sldNum" idx="12"/>
          </p:nvPr>
        </p:nvSpPr>
        <p:spPr>
          <a:xfrm>
            <a:off x="4343400" y="1040174"/>
            <a:ext cx="457200" cy="4413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1600" b="0" u="none">
                <a:solidFill>
                  <a:srgbClr val="88A44E"/>
                </a:solidFill>
                <a:latin typeface="Georgia"/>
                <a:ea typeface="Georgia"/>
                <a:cs typeface="Georgia"/>
                <a:sym typeface="Georgia"/>
              </a:defRPr>
            </a:lvl1pPr>
            <a:lvl2pPr marL="0" marR="0" lvl="1" indent="0" algn="ctr" rtl="0">
              <a:spcBef>
                <a:spcPts val="0"/>
              </a:spcBef>
              <a:buNone/>
              <a:defRPr sz="1600" b="0" u="none">
                <a:solidFill>
                  <a:srgbClr val="88A44E"/>
                </a:solidFill>
                <a:latin typeface="Georgia"/>
                <a:ea typeface="Georgia"/>
                <a:cs typeface="Georgia"/>
                <a:sym typeface="Georgia"/>
              </a:defRPr>
            </a:lvl2pPr>
            <a:lvl3pPr marL="0" marR="0" lvl="2" indent="0" algn="ctr" rtl="0">
              <a:spcBef>
                <a:spcPts val="0"/>
              </a:spcBef>
              <a:buNone/>
              <a:defRPr sz="1600" b="0" u="none">
                <a:solidFill>
                  <a:srgbClr val="88A44E"/>
                </a:solidFill>
                <a:latin typeface="Georgia"/>
                <a:ea typeface="Georgia"/>
                <a:cs typeface="Georgia"/>
                <a:sym typeface="Georgia"/>
              </a:defRPr>
            </a:lvl3pPr>
            <a:lvl4pPr marL="0" marR="0" lvl="3" indent="0" algn="ctr" rtl="0">
              <a:spcBef>
                <a:spcPts val="0"/>
              </a:spcBef>
              <a:buNone/>
              <a:defRPr sz="1600" b="0" u="none">
                <a:solidFill>
                  <a:srgbClr val="88A44E"/>
                </a:solidFill>
                <a:latin typeface="Georgia"/>
                <a:ea typeface="Georgia"/>
                <a:cs typeface="Georgia"/>
                <a:sym typeface="Georgia"/>
              </a:defRPr>
            </a:lvl4pPr>
            <a:lvl5pPr marL="0" marR="0" lvl="4" indent="0" algn="ctr" rtl="0">
              <a:spcBef>
                <a:spcPts val="0"/>
              </a:spcBef>
              <a:buNone/>
              <a:defRPr sz="1600" b="0" u="none">
                <a:solidFill>
                  <a:srgbClr val="88A44E"/>
                </a:solidFill>
                <a:latin typeface="Georgia"/>
                <a:ea typeface="Georgia"/>
                <a:cs typeface="Georgia"/>
                <a:sym typeface="Georgia"/>
              </a:defRPr>
            </a:lvl5pPr>
            <a:lvl6pPr marL="0" marR="0" lvl="5" indent="0" algn="ctr" rtl="0">
              <a:spcBef>
                <a:spcPts val="0"/>
              </a:spcBef>
              <a:buNone/>
              <a:defRPr sz="1600" b="0" u="none">
                <a:solidFill>
                  <a:srgbClr val="88A44E"/>
                </a:solidFill>
                <a:latin typeface="Georgia"/>
                <a:ea typeface="Georgia"/>
                <a:cs typeface="Georgia"/>
                <a:sym typeface="Georgia"/>
              </a:defRPr>
            </a:lvl6pPr>
            <a:lvl7pPr marL="0" marR="0" lvl="6" indent="0" algn="ctr" rtl="0">
              <a:spcBef>
                <a:spcPts val="0"/>
              </a:spcBef>
              <a:buNone/>
              <a:defRPr sz="1600" b="0" u="none">
                <a:solidFill>
                  <a:srgbClr val="88A44E"/>
                </a:solidFill>
                <a:latin typeface="Georgia"/>
                <a:ea typeface="Georgia"/>
                <a:cs typeface="Georgia"/>
                <a:sym typeface="Georgia"/>
              </a:defRPr>
            </a:lvl7pPr>
            <a:lvl8pPr marL="0" marR="0" lvl="7" indent="0" algn="ctr" rtl="0">
              <a:spcBef>
                <a:spcPts val="0"/>
              </a:spcBef>
              <a:buNone/>
              <a:defRPr sz="1600" b="0" u="none">
                <a:solidFill>
                  <a:srgbClr val="88A44E"/>
                </a:solidFill>
                <a:latin typeface="Georgia"/>
                <a:ea typeface="Georgia"/>
                <a:cs typeface="Georgia"/>
                <a:sym typeface="Georgia"/>
              </a:defRPr>
            </a:lvl8pPr>
            <a:lvl9pPr marL="0" marR="0" lvl="8" indent="0" algn="ctr" rtl="0">
              <a:spcBef>
                <a:spcPts val="0"/>
              </a:spcBef>
              <a:buNone/>
              <a:defRPr sz="1600" b="0" u="none">
                <a:solidFill>
                  <a:srgbClr val="88A44E"/>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
        <p:nvSpPr>
          <p:cNvPr id="18" name="Google Shape;18;p14"/>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marR="0" lvl="0" algn="ctr" rtl="0">
              <a:spcBef>
                <a:spcPts val="0"/>
              </a:spcBef>
              <a:spcAft>
                <a:spcPts val="0"/>
              </a:spcAft>
              <a:buClr>
                <a:srgbClr val="88A44E"/>
              </a:buClr>
              <a:buSzPts val="3300"/>
              <a:buFont typeface="Georgia"/>
              <a:buNone/>
              <a:defRPr sz="3300" b="0" i="0" u="none" strike="noStrike" cap="none">
                <a:solidFill>
                  <a:srgbClr val="88A44E"/>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4"/>
          <p:cNvSpPr txBox="1">
            <a:spLocks noGrp="1"/>
          </p:cNvSpPr>
          <p:nvPr>
            <p:ph type="body" idx="1"/>
          </p:nvPr>
        </p:nvSpPr>
        <p:spPr>
          <a:xfrm>
            <a:off x="301752" y="1524000"/>
            <a:ext cx="8534400" cy="4599432"/>
          </a:xfrm>
          <a:prstGeom prst="rect">
            <a:avLst/>
          </a:prstGeom>
          <a:noFill/>
          <a:ln>
            <a:noFill/>
          </a:ln>
        </p:spPr>
        <p:txBody>
          <a:bodyPr spcFirstLastPara="1" wrap="square" lIns="91425" tIns="45700" rIns="91425" bIns="45700" anchor="t" anchorCtr="0">
            <a:normAutofit/>
          </a:bodyPr>
          <a:lstStyle>
            <a:lvl1pPr marL="457200" marR="0" lvl="0" indent="-374332" algn="l" rtl="0">
              <a:spcBef>
                <a:spcPts val="540"/>
              </a:spcBef>
              <a:spcAft>
                <a:spcPts val="0"/>
              </a:spcAft>
              <a:buClr>
                <a:schemeClr val="accent1"/>
              </a:buClr>
              <a:buSzPts val="2295"/>
              <a:buFont typeface="Noto Sans Symbols"/>
              <a:buChar char="⚫"/>
              <a:defRPr sz="2700" b="0" i="0" u="none" strike="noStrike" cap="none">
                <a:solidFill>
                  <a:schemeClr val="dk1"/>
                </a:solidFill>
                <a:latin typeface="Georgia"/>
                <a:ea typeface="Georgia"/>
                <a:cs typeface="Georgia"/>
                <a:sym typeface="Georgia"/>
              </a:defRPr>
            </a:lvl1pPr>
            <a:lvl2pPr marL="914400" marR="0" lvl="1" indent="-326390" algn="l" rtl="0">
              <a:spcBef>
                <a:spcPts val="440"/>
              </a:spcBef>
              <a:spcAft>
                <a:spcPts val="0"/>
              </a:spcAft>
              <a:buClr>
                <a:schemeClr val="accent2"/>
              </a:buClr>
              <a:buSzPts val="1540"/>
              <a:buFont typeface="Noto Sans Symbols"/>
              <a:buChar char="⚪"/>
              <a:defRPr sz="2200" b="0" i="0" u="none" strike="noStrike" cap="none">
                <a:solidFill>
                  <a:schemeClr val="dk2"/>
                </a:solidFill>
                <a:latin typeface="Georgia"/>
                <a:ea typeface="Georgia"/>
                <a:cs typeface="Georgia"/>
                <a:sym typeface="Georgia"/>
              </a:defRPr>
            </a:lvl2pPr>
            <a:lvl3pPr marL="1371600" marR="0" lvl="2" indent="-323850" algn="l" rtl="0">
              <a:spcBef>
                <a:spcPts val="400"/>
              </a:spcBef>
              <a:spcAft>
                <a:spcPts val="0"/>
              </a:spcAft>
              <a:buClr>
                <a:schemeClr val="accent3"/>
              </a:buClr>
              <a:buSzPts val="1500"/>
              <a:buFont typeface="Noto Sans Symbols"/>
              <a:buChar char="⯍"/>
              <a:defRPr sz="2000" b="0" i="0" u="none" strike="noStrike" cap="none">
                <a:solidFill>
                  <a:schemeClr val="dk1"/>
                </a:solidFill>
                <a:latin typeface="Georgia"/>
                <a:ea typeface="Georgia"/>
                <a:cs typeface="Georgia"/>
                <a:sym typeface="Georgia"/>
              </a:defRPr>
            </a:lvl3pPr>
            <a:lvl4pPr marL="1828800" marR="0" lvl="3" indent="-317500" algn="l" rtl="0">
              <a:spcBef>
                <a:spcPts val="400"/>
              </a:spcBef>
              <a:spcAft>
                <a:spcPts val="0"/>
              </a:spcAft>
              <a:buClr>
                <a:schemeClr val="accent4"/>
              </a:buClr>
              <a:buSzPts val="1400"/>
              <a:buFont typeface="Noto Sans Symbols"/>
              <a:buChar char="🞆"/>
              <a:defRPr sz="2000" b="0" i="0" u="none" strike="noStrike" cap="none">
                <a:solidFill>
                  <a:schemeClr val="dk2"/>
                </a:solidFill>
                <a:latin typeface="Georgia"/>
                <a:ea typeface="Georgia"/>
                <a:cs typeface="Georgia"/>
                <a:sym typeface="Georgia"/>
              </a:defRPr>
            </a:lvl4pPr>
            <a:lvl5pPr marL="2286000" marR="0" lvl="4" indent="-342900" algn="l" rtl="0">
              <a:spcBef>
                <a:spcPts val="360"/>
              </a:spcBef>
              <a:spcAft>
                <a:spcPts val="0"/>
              </a:spcAft>
              <a:buClr>
                <a:schemeClr val="accent5"/>
              </a:buClr>
              <a:buSzPts val="1800"/>
              <a:buFont typeface="Georgia"/>
              <a:buChar char="•"/>
              <a:defRPr sz="1800" b="0" i="0" u="none" strike="noStrike" cap="none">
                <a:solidFill>
                  <a:schemeClr val="dk1"/>
                </a:solidFill>
                <a:latin typeface="Georgia"/>
                <a:ea typeface="Georgia"/>
                <a:cs typeface="Georgia"/>
                <a:sym typeface="Georgia"/>
              </a:defRPr>
            </a:lvl5pPr>
            <a:lvl6pPr marL="2743200" marR="0" lvl="5" indent="-320039" algn="l" rtl="0">
              <a:spcBef>
                <a:spcPts val="360"/>
              </a:spcBef>
              <a:spcAft>
                <a:spcPts val="0"/>
              </a:spcAft>
              <a:buClr>
                <a:schemeClr val="accent6"/>
              </a:buClr>
              <a:buSzPts val="1440"/>
              <a:buFont typeface="Noto Sans Symbols"/>
              <a:buChar char="⚫"/>
              <a:defRPr sz="1800" b="0" i="0" u="none" strike="noStrike" cap="none">
                <a:solidFill>
                  <a:schemeClr val="dk1"/>
                </a:solidFill>
                <a:latin typeface="Georgia"/>
                <a:ea typeface="Georgia"/>
                <a:cs typeface="Georgia"/>
                <a:sym typeface="Georgia"/>
              </a:defRPr>
            </a:lvl6pPr>
            <a:lvl7pPr marL="3200400" marR="0" lvl="6" indent="-320039" algn="l" rtl="0">
              <a:spcBef>
                <a:spcPts val="320"/>
              </a:spcBef>
              <a:spcAft>
                <a:spcPts val="0"/>
              </a:spcAft>
              <a:buClr>
                <a:srgbClr val="4571A5"/>
              </a:buClr>
              <a:buSzPts val="1440"/>
              <a:buFont typeface="Georgia"/>
              <a:buChar char="•"/>
              <a:defRPr sz="1600" b="0" i="0" u="none" strike="noStrike" cap="none">
                <a:solidFill>
                  <a:schemeClr val="dk1"/>
                </a:solidFill>
                <a:latin typeface="Georgia"/>
                <a:ea typeface="Georgia"/>
                <a:cs typeface="Georgia"/>
                <a:sym typeface="Georgia"/>
              </a:defRPr>
            </a:lvl7pPr>
            <a:lvl8pPr marL="3657600" marR="0" lvl="7" indent="-330200" algn="l" rtl="0">
              <a:spcBef>
                <a:spcPts val="320"/>
              </a:spcBef>
              <a:spcAft>
                <a:spcPts val="0"/>
              </a:spcAft>
              <a:buClr>
                <a:srgbClr val="70578E"/>
              </a:buClr>
              <a:buSzPts val="1600"/>
              <a:buFont typeface="Georgia"/>
              <a:buChar char="•"/>
              <a:defRPr sz="1600" b="0" i="0" u="none" strike="noStrike" cap="none">
                <a:solidFill>
                  <a:schemeClr val="dk1"/>
                </a:solidFill>
                <a:latin typeface="Georgia"/>
                <a:ea typeface="Georgia"/>
                <a:cs typeface="Georgia"/>
                <a:sym typeface="Georgia"/>
              </a:defRPr>
            </a:lvl8pPr>
            <a:lvl9pPr marL="4114800" marR="0" lvl="8" indent="-308609" algn="l" rtl="0">
              <a:spcBef>
                <a:spcPts val="280"/>
              </a:spcBef>
              <a:spcAft>
                <a:spcPts val="0"/>
              </a:spcAft>
              <a:buClr>
                <a:srgbClr val="A84643"/>
              </a:buClr>
              <a:buSzPts val="1260"/>
              <a:buFont typeface="Georgia"/>
              <a:buChar char="•"/>
              <a:defRPr sz="1400" b="0" i="0" u="none" strike="noStrike" cap="none">
                <a:solidFill>
                  <a:schemeClr val="dk1"/>
                </a:solidFill>
                <a:latin typeface="Georgia"/>
                <a:ea typeface="Georgia"/>
                <a:cs typeface="Georgia"/>
                <a:sym typeface="Georgi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2c070661543_0_0"/>
          <p:cNvSpPr txBox="1">
            <a:spLocks noGrp="1"/>
          </p:cNvSpPr>
          <p:nvPr>
            <p:ph type="subTitle" idx="1"/>
          </p:nvPr>
        </p:nvSpPr>
        <p:spPr>
          <a:xfrm>
            <a:off x="1371600" y="2819400"/>
            <a:ext cx="6400800" cy="1752600"/>
          </a:xfrm>
          <a:prstGeom prst="rect">
            <a:avLst/>
          </a:prstGeom>
        </p:spPr>
        <p:txBody>
          <a:bodyPr spcFirstLastPara="1" wrap="square" lIns="91425" tIns="45700" rIns="91425" bIns="45700" anchor="t" anchorCtr="0">
            <a:normAutofit fontScale="85000" lnSpcReduction="10000"/>
          </a:bodyPr>
          <a:lstStyle/>
          <a:p>
            <a:pPr marL="0" lvl="0" indent="0" algn="ctr" rtl="0">
              <a:spcBef>
                <a:spcPts val="320"/>
              </a:spcBef>
              <a:spcAft>
                <a:spcPts val="0"/>
              </a:spcAft>
              <a:buNone/>
            </a:pPr>
            <a:r>
              <a:rPr lang="en-US" sz="3600" dirty="0"/>
              <a:t>ATM PIN SECURITY SYSTEM</a:t>
            </a:r>
          </a:p>
          <a:p>
            <a:pPr marL="0" lvl="0" indent="0" algn="ctr" rtl="0">
              <a:spcBef>
                <a:spcPts val="320"/>
              </a:spcBef>
              <a:spcAft>
                <a:spcPts val="0"/>
              </a:spcAft>
              <a:buNone/>
            </a:pPr>
            <a:endParaRPr lang="en-US" sz="3600" dirty="0"/>
          </a:p>
          <a:p>
            <a:pPr marL="0" lvl="0" indent="0" algn="ctr" rtl="0">
              <a:spcBef>
                <a:spcPts val="320"/>
              </a:spcBef>
              <a:spcAft>
                <a:spcPts val="0"/>
              </a:spcAft>
              <a:buNone/>
            </a:pPr>
            <a:r>
              <a:rPr lang="en-US" sz="3600" dirty="0"/>
              <a:t>IQ logic lock system</a:t>
            </a:r>
            <a:endParaRPr sz="3600" dirty="0"/>
          </a:p>
        </p:txBody>
      </p:sp>
      <p:sp>
        <p:nvSpPr>
          <p:cNvPr id="171" name="Google Shape;171;g2c070661543_0_0"/>
          <p:cNvSpPr txBox="1">
            <a:spLocks noGrp="1"/>
          </p:cNvSpPr>
          <p:nvPr>
            <p:ph type="ctrTitle"/>
          </p:nvPr>
        </p:nvSpPr>
        <p:spPr>
          <a:xfrm>
            <a:off x="685800" y="609600"/>
            <a:ext cx="7772400" cy="17526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dirty="0"/>
              <a:t>Problem Statement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9"/>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ctr" rtl="0">
              <a:spcBef>
                <a:spcPts val="0"/>
              </a:spcBef>
              <a:spcAft>
                <a:spcPts val="0"/>
              </a:spcAft>
              <a:buSzPts val="2295"/>
              <a:buNone/>
            </a:pPr>
            <a:r>
              <a:rPr lang="en-US" b="1" dirty="0">
                <a:latin typeface="Times New Roman"/>
                <a:ea typeface="Times New Roman"/>
                <a:cs typeface="Times New Roman"/>
                <a:sym typeface="Times New Roman"/>
              </a:rPr>
              <a:t>Economics / Finance involved</a:t>
            </a:r>
            <a:endParaRPr b="1" dirty="0">
              <a:latin typeface="Times New Roman"/>
              <a:ea typeface="Times New Roman"/>
              <a:cs typeface="Times New Roman"/>
              <a:sym typeface="Times New Roman"/>
            </a:endParaRPr>
          </a:p>
          <a:p>
            <a:pPr marL="274320" lvl="0" indent="-144780" algn="l" rtl="0">
              <a:spcBef>
                <a:spcPts val="480"/>
              </a:spcBef>
              <a:spcAft>
                <a:spcPts val="0"/>
              </a:spcAft>
              <a:buSzPts val="2040"/>
              <a:buNone/>
            </a:pPr>
            <a:endParaRPr sz="2400" b="1" dirty="0">
              <a:latin typeface="Times New Roman"/>
              <a:ea typeface="Times New Roman"/>
              <a:cs typeface="Times New Roman"/>
              <a:sym typeface="Times New Roman"/>
            </a:endParaRPr>
          </a:p>
          <a:p>
            <a:pPr marL="274320" lvl="0" indent="-274320" algn="l" rtl="0">
              <a:spcBef>
                <a:spcPts val="480"/>
              </a:spcBef>
              <a:spcAft>
                <a:spcPts val="0"/>
              </a:spcAft>
              <a:buSzPts val="2040"/>
              <a:buChar char="⚫"/>
            </a:pPr>
            <a:r>
              <a:rPr lang="en-US" sz="2400" dirty="0">
                <a:latin typeface="Times New Roman"/>
                <a:ea typeface="Times New Roman"/>
                <a:cs typeface="Times New Roman"/>
                <a:sym typeface="Times New Roman"/>
              </a:rPr>
              <a:t>Low cost</a:t>
            </a:r>
          </a:p>
          <a:p>
            <a:pPr marL="274320" lvl="0" indent="-274320" algn="l" rtl="0">
              <a:spcBef>
                <a:spcPts val="480"/>
              </a:spcBef>
              <a:spcAft>
                <a:spcPts val="0"/>
              </a:spcAft>
              <a:buSzPts val="2040"/>
              <a:buChar char="⚫"/>
            </a:pPr>
            <a:endParaRPr lang="en-US" sz="2400" dirty="0">
              <a:latin typeface="Times New Roman"/>
              <a:ea typeface="Times New Roman"/>
              <a:cs typeface="Times New Roman"/>
              <a:sym typeface="Times New Roman"/>
            </a:endParaRPr>
          </a:p>
          <a:p>
            <a:pPr marL="274320" lvl="0" indent="-274320" algn="l" rtl="0">
              <a:spcBef>
                <a:spcPts val="480"/>
              </a:spcBef>
              <a:spcAft>
                <a:spcPts val="0"/>
              </a:spcAft>
              <a:buSzPts val="2040"/>
              <a:buChar char="⚫"/>
            </a:pPr>
            <a:r>
              <a:rPr lang="en-US" sz="2400" dirty="0">
                <a:latin typeface="Times New Roman"/>
                <a:ea typeface="Times New Roman"/>
                <a:cs typeface="Times New Roman"/>
                <a:sym typeface="Times New Roman"/>
              </a:rPr>
              <a:t>It can be done with software </a:t>
            </a:r>
            <a:r>
              <a:rPr lang="en-US" sz="2400" dirty="0" err="1">
                <a:latin typeface="Times New Roman"/>
                <a:ea typeface="Times New Roman"/>
                <a:cs typeface="Times New Roman"/>
                <a:sym typeface="Times New Roman"/>
              </a:rPr>
              <a:t>upgaradation</a:t>
            </a:r>
            <a:endParaRPr lang="en-US" sz="2400" dirty="0">
              <a:latin typeface="Times New Roman"/>
              <a:ea typeface="Times New Roman"/>
              <a:cs typeface="Times New Roman"/>
              <a:sym typeface="Times New Roman"/>
            </a:endParaRPr>
          </a:p>
          <a:p>
            <a:pPr marL="274320" lvl="0" indent="-274320" algn="l" rtl="0">
              <a:spcBef>
                <a:spcPts val="480"/>
              </a:spcBef>
              <a:spcAft>
                <a:spcPts val="0"/>
              </a:spcAft>
              <a:buSzPts val="2040"/>
              <a:buChar char="⚫"/>
            </a:pPr>
            <a:endParaRPr lang="en-US" sz="2400" dirty="0">
              <a:latin typeface="Times New Roman"/>
              <a:ea typeface="Times New Roman"/>
              <a:cs typeface="Times New Roman"/>
              <a:sym typeface="Times New Roman"/>
            </a:endParaRPr>
          </a:p>
          <a:p>
            <a:pPr marL="274320" lvl="0" indent="-274320" algn="l" rtl="0">
              <a:spcBef>
                <a:spcPts val="480"/>
              </a:spcBef>
              <a:spcAft>
                <a:spcPts val="0"/>
              </a:spcAft>
              <a:buSzPts val="2040"/>
              <a:buChar char="⚫"/>
            </a:pPr>
            <a:r>
              <a:rPr lang="en-US" sz="2400" dirty="0">
                <a:latin typeface="Times New Roman"/>
                <a:ea typeface="Times New Roman"/>
                <a:cs typeface="Times New Roman"/>
                <a:sym typeface="Times New Roman"/>
              </a:rPr>
              <a:t>Less invest in upgradation</a:t>
            </a:r>
            <a:endParaRPr sz="2400"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1"/>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ctr" rtl="0">
              <a:spcBef>
                <a:spcPts val="0"/>
              </a:spcBef>
              <a:spcAft>
                <a:spcPts val="0"/>
              </a:spcAft>
              <a:buSzPts val="2295"/>
              <a:buNone/>
            </a:pPr>
            <a:r>
              <a:rPr lang="en-US" b="1" dirty="0">
                <a:latin typeface="Times New Roman"/>
                <a:ea typeface="Times New Roman"/>
                <a:cs typeface="Times New Roman"/>
                <a:sym typeface="Times New Roman"/>
              </a:rPr>
              <a:t>Whether Interested For Startups</a:t>
            </a:r>
            <a:endParaRPr b="1" dirty="0">
              <a:latin typeface="Times New Roman"/>
              <a:ea typeface="Times New Roman"/>
              <a:cs typeface="Times New Roman"/>
              <a:sym typeface="Times New Roman"/>
            </a:endParaRPr>
          </a:p>
          <a:p>
            <a:pPr marL="274320" lvl="0" indent="-144780" algn="l" rtl="0">
              <a:spcBef>
                <a:spcPts val="480"/>
              </a:spcBef>
              <a:spcAft>
                <a:spcPts val="0"/>
              </a:spcAft>
              <a:buSzPts val="2040"/>
              <a:buNone/>
            </a:pPr>
            <a:endParaRPr sz="2400" b="1" dirty="0">
              <a:latin typeface="Times New Roman"/>
              <a:ea typeface="Times New Roman"/>
              <a:cs typeface="Times New Roman"/>
              <a:sym typeface="Times New Roman"/>
            </a:endParaRPr>
          </a:p>
          <a:p>
            <a:pPr marL="274320" lvl="0" indent="-274320" algn="l" rtl="0">
              <a:spcBef>
                <a:spcPts val="480"/>
              </a:spcBef>
              <a:spcAft>
                <a:spcPts val="0"/>
              </a:spcAft>
              <a:buSzPts val="2040"/>
              <a:buChar char="⚫"/>
            </a:pPr>
            <a:r>
              <a:rPr lang="en-US" sz="2400" dirty="0">
                <a:latin typeface="Times New Roman"/>
                <a:ea typeface="Times New Roman"/>
                <a:cs typeface="Times New Roman"/>
                <a:sym typeface="Times New Roman"/>
              </a:rPr>
              <a:t>Providing solution over Smart Grid Security operations</a:t>
            </a:r>
          </a:p>
          <a:p>
            <a:pPr marL="274320" lvl="0" indent="-274320" algn="l" rtl="0">
              <a:spcBef>
                <a:spcPts val="480"/>
              </a:spcBef>
              <a:spcAft>
                <a:spcPts val="0"/>
              </a:spcAft>
              <a:buSzPts val="2040"/>
              <a:buChar char="⚫"/>
            </a:pPr>
            <a:r>
              <a:rPr lang="en-US" sz="2400" dirty="0">
                <a:latin typeface="Times New Roman"/>
                <a:ea typeface="Times New Roman"/>
                <a:cs typeface="Times New Roman"/>
                <a:sym typeface="Times New Roman"/>
              </a:rPr>
              <a:t>Industries inventory</a:t>
            </a:r>
          </a:p>
          <a:p>
            <a:pPr marL="274320" lvl="0" indent="-274320" algn="l" rtl="0">
              <a:spcBef>
                <a:spcPts val="480"/>
              </a:spcBef>
              <a:spcAft>
                <a:spcPts val="0"/>
              </a:spcAft>
              <a:buSzPts val="2040"/>
              <a:buChar char="⚫"/>
            </a:pPr>
            <a:r>
              <a:rPr lang="en-US" sz="2400">
                <a:latin typeface="Times New Roman"/>
                <a:ea typeface="Times New Roman"/>
                <a:cs typeface="Times New Roman"/>
                <a:sym typeface="Times New Roman"/>
              </a:rPr>
              <a:t>Banking</a:t>
            </a:r>
          </a:p>
          <a:p>
            <a:pPr marL="274320" lvl="0" indent="-274320" algn="l" rtl="0">
              <a:spcBef>
                <a:spcPts val="480"/>
              </a:spcBef>
              <a:spcAft>
                <a:spcPts val="0"/>
              </a:spcAft>
              <a:buSzPts val="2040"/>
              <a:buChar char="⚫"/>
            </a:pPr>
            <a:endParaRPr lang="en-US" sz="2400" dirty="0">
              <a:latin typeface="Times New Roman"/>
              <a:ea typeface="Times New Roman"/>
              <a:cs typeface="Times New Roman"/>
              <a:sym typeface="Times New Roman"/>
            </a:endParaRPr>
          </a:p>
          <a:p>
            <a:pPr marL="274320" lvl="0" indent="-274320" algn="l" rtl="0">
              <a:spcBef>
                <a:spcPts val="480"/>
              </a:spcBef>
              <a:spcAft>
                <a:spcPts val="0"/>
              </a:spcAft>
              <a:buSzPts val="2040"/>
              <a:buChar char="⚫"/>
            </a:pPr>
            <a:endParaRPr lang="en-US" sz="2400" dirty="0">
              <a:latin typeface="Times New Roman"/>
              <a:ea typeface="Times New Roman"/>
              <a:cs typeface="Times New Roman"/>
              <a:sym typeface="Times New Roman"/>
            </a:endParaRPr>
          </a:p>
          <a:p>
            <a:pPr marL="274320" lvl="0" indent="-274320" algn="l" rtl="0">
              <a:spcBef>
                <a:spcPts val="480"/>
              </a:spcBef>
              <a:spcAft>
                <a:spcPts val="0"/>
              </a:spcAft>
              <a:buSzPts val="2040"/>
              <a:buChar char="⚫"/>
            </a:pPr>
            <a:endParaRPr sz="2400"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2"/>
          <p:cNvSpPr txBox="1"/>
          <p:nvPr/>
        </p:nvSpPr>
        <p:spPr>
          <a:xfrm>
            <a:off x="642910" y="1643050"/>
            <a:ext cx="7776864" cy="4968552"/>
          </a:xfrm>
          <a:prstGeom prst="rect">
            <a:avLst/>
          </a:prstGeom>
          <a:noFill/>
          <a:ln>
            <a:noFill/>
          </a:ln>
        </p:spPr>
        <p:txBody>
          <a:bodyPr spcFirstLastPara="1" wrap="square" lIns="91425" tIns="45700" rIns="91425" bIns="45700" anchor="t" anchorCtr="0">
            <a:normAutofit/>
          </a:bodyPr>
          <a:lstStyle/>
          <a:p>
            <a:pPr marL="274320" marR="0" lvl="0" indent="-274320" algn="l" rtl="0">
              <a:lnSpc>
                <a:spcPct val="100000"/>
              </a:lnSpc>
              <a:spcBef>
                <a:spcPts val="0"/>
              </a:spcBef>
              <a:spcAft>
                <a:spcPts val="0"/>
              </a:spcAft>
              <a:buNone/>
            </a:pPr>
            <a:r>
              <a:rPr lang="en-US" sz="2700" b="1" dirty="0">
                <a:solidFill>
                  <a:schemeClr val="dk1"/>
                </a:solidFill>
                <a:latin typeface="Times New Roman"/>
                <a:ea typeface="Times New Roman"/>
                <a:cs typeface="Times New Roman"/>
                <a:sym typeface="Times New Roman"/>
              </a:rPr>
              <a:t>Title</a:t>
            </a:r>
            <a:r>
              <a:rPr lang="en-US" sz="2700" b="1" i="0" u="none" strike="noStrike" cap="none" dirty="0">
                <a:solidFill>
                  <a:schemeClr val="dk1"/>
                </a:solidFill>
                <a:latin typeface="Times New Roman"/>
                <a:ea typeface="Times New Roman"/>
                <a:cs typeface="Times New Roman"/>
                <a:sym typeface="Times New Roman"/>
              </a:rPr>
              <a:t> of the Solution: </a:t>
            </a:r>
            <a:endParaRPr dirty="0"/>
          </a:p>
          <a:p>
            <a:pPr marL="274320" marR="0" lvl="0" indent="-274320" algn="l" rtl="0">
              <a:lnSpc>
                <a:spcPct val="100000"/>
              </a:lnSpc>
              <a:spcBef>
                <a:spcPts val="540"/>
              </a:spcBef>
              <a:spcAft>
                <a:spcPts val="0"/>
              </a:spcAft>
              <a:buNone/>
            </a:pPr>
            <a:endParaRPr sz="2700" b="0" i="0" u="none" strike="noStrike" cap="none" dirty="0">
              <a:solidFill>
                <a:schemeClr val="dk1"/>
              </a:solidFill>
              <a:latin typeface="Times New Roman"/>
              <a:ea typeface="Times New Roman"/>
              <a:cs typeface="Times New Roman"/>
              <a:sym typeface="Times New Roman"/>
            </a:endParaRPr>
          </a:p>
          <a:p>
            <a:pPr marL="274320" marR="0" lvl="0" indent="-274320" algn="l" rtl="0">
              <a:lnSpc>
                <a:spcPct val="100000"/>
              </a:lnSpc>
              <a:spcBef>
                <a:spcPts val="48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Name of Team Leader: Jayant </a:t>
            </a:r>
            <a:r>
              <a:rPr lang="en-US" sz="2400" dirty="0">
                <a:solidFill>
                  <a:schemeClr val="dk1"/>
                </a:solidFill>
                <a:latin typeface="Times New Roman"/>
                <a:ea typeface="Times New Roman"/>
                <a:cs typeface="Times New Roman"/>
                <a:sym typeface="Times New Roman"/>
              </a:rPr>
              <a:t>D</a:t>
            </a:r>
            <a:r>
              <a:rPr lang="en-US" sz="2400" b="0" i="0" u="none" strike="noStrike" cap="none" dirty="0">
                <a:solidFill>
                  <a:schemeClr val="dk1"/>
                </a:solidFill>
                <a:latin typeface="Times New Roman"/>
                <a:ea typeface="Times New Roman"/>
                <a:cs typeface="Times New Roman"/>
                <a:sym typeface="Times New Roman"/>
              </a:rPr>
              <a:t>handale </a:t>
            </a:r>
            <a:endParaRPr dirty="0"/>
          </a:p>
          <a:p>
            <a:pPr marL="0" marR="0" lvl="0" indent="0" algn="l" rtl="0">
              <a:lnSpc>
                <a:spcPct val="100000"/>
              </a:lnSpc>
              <a:spcBef>
                <a:spcPts val="480"/>
              </a:spcBef>
              <a:spcAft>
                <a:spcPts val="0"/>
              </a:spcAft>
              <a:buNone/>
            </a:pPr>
            <a:endParaRPr sz="2400" dirty="0">
              <a:solidFill>
                <a:schemeClr val="dk1"/>
              </a:solidFill>
              <a:latin typeface="Times New Roman"/>
              <a:ea typeface="Times New Roman"/>
              <a:cs typeface="Times New Roman"/>
              <a:sym typeface="Times New Roman"/>
            </a:endParaRPr>
          </a:p>
          <a:p>
            <a:pPr marL="274320" marR="0" lvl="0" indent="-274320" algn="l" rtl="0">
              <a:lnSpc>
                <a:spcPct val="100000"/>
              </a:lnSpc>
              <a:spcBef>
                <a:spcPts val="48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Name of Guide: Pankaj </a:t>
            </a:r>
            <a:r>
              <a:rPr lang="en-US" sz="2400" b="0" i="0" u="none" strike="noStrike" cap="none" dirty="0" err="1">
                <a:solidFill>
                  <a:schemeClr val="dk1"/>
                </a:solidFill>
                <a:latin typeface="Times New Roman"/>
                <a:ea typeface="Times New Roman"/>
                <a:cs typeface="Times New Roman"/>
                <a:sym typeface="Times New Roman"/>
              </a:rPr>
              <a:t>Thote</a:t>
            </a:r>
            <a:endParaRPr sz="2400" b="0" i="0" u="none" strike="noStrike" cap="none" dirty="0">
              <a:solidFill>
                <a:schemeClr val="dk1"/>
              </a:solidFill>
              <a:latin typeface="Times New Roman"/>
              <a:ea typeface="Times New Roman"/>
              <a:cs typeface="Times New Roman"/>
              <a:sym typeface="Times New Roman"/>
            </a:endParaRPr>
          </a:p>
          <a:p>
            <a:pPr marL="274320" marR="0" lvl="0" indent="-274320" algn="l" rtl="0">
              <a:lnSpc>
                <a:spcPct val="100000"/>
              </a:lnSpc>
              <a:spcBef>
                <a:spcPts val="480"/>
              </a:spcBef>
              <a:spcAft>
                <a:spcPts val="0"/>
              </a:spcAft>
              <a:buNone/>
            </a:pPr>
            <a:r>
              <a:rPr lang="en-US" sz="2400" dirty="0">
                <a:solidFill>
                  <a:schemeClr val="dk1"/>
                </a:solidFill>
                <a:latin typeface="Times New Roman"/>
                <a:ea typeface="Times New Roman"/>
                <a:cs typeface="Times New Roman"/>
                <a:sym typeface="Times New Roman"/>
              </a:rPr>
              <a:t>Department :Electrical Engineering</a:t>
            </a:r>
            <a:endParaRPr sz="2400" dirty="0">
              <a:solidFill>
                <a:schemeClr val="dk1"/>
              </a:solidFill>
              <a:latin typeface="Times New Roman"/>
              <a:ea typeface="Times New Roman"/>
              <a:cs typeface="Times New Roman"/>
              <a:sym typeface="Times New Roman"/>
            </a:endParaRPr>
          </a:p>
          <a:p>
            <a:pPr marL="274320" marR="0" lvl="0" indent="-274320" algn="l" rtl="0">
              <a:lnSpc>
                <a:spcPct val="100000"/>
              </a:lnSpc>
              <a:spcBef>
                <a:spcPts val="480"/>
              </a:spcBef>
              <a:spcAft>
                <a:spcPts val="0"/>
              </a:spcAft>
              <a:buNone/>
            </a:pPr>
            <a:r>
              <a:rPr lang="en-US" sz="2400" dirty="0">
                <a:solidFill>
                  <a:schemeClr val="dk1"/>
                </a:solidFill>
                <a:latin typeface="Times New Roman"/>
                <a:ea typeface="Times New Roman"/>
                <a:cs typeface="Times New Roman"/>
                <a:sym typeface="Times New Roman"/>
              </a:rPr>
              <a:t>Institute /Organization: S B J IT M R</a:t>
            </a: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ctr" rtl="0">
              <a:spcBef>
                <a:spcPts val="0"/>
              </a:spcBef>
              <a:spcAft>
                <a:spcPts val="0"/>
              </a:spcAft>
              <a:buSzPts val="2295"/>
              <a:buNone/>
            </a:pPr>
            <a:r>
              <a:rPr lang="en-US" sz="2400" b="1" dirty="0">
                <a:latin typeface="Times New Roman"/>
                <a:ea typeface="Times New Roman"/>
                <a:cs typeface="Times New Roman"/>
                <a:sym typeface="Times New Roman"/>
              </a:rPr>
              <a:t>Introduction</a:t>
            </a:r>
            <a:endParaRPr sz="2400" b="1" dirty="0">
              <a:latin typeface="Times New Roman"/>
              <a:ea typeface="Times New Roman"/>
              <a:cs typeface="Times New Roman"/>
              <a:sym typeface="Times New Roman"/>
            </a:endParaRPr>
          </a:p>
          <a:p>
            <a:pPr marL="274320" lvl="0" indent="-144780" algn="l" rtl="0">
              <a:spcBef>
                <a:spcPts val="480"/>
              </a:spcBef>
              <a:spcAft>
                <a:spcPts val="0"/>
              </a:spcAft>
              <a:buSzPts val="2040"/>
              <a:buNone/>
            </a:pPr>
            <a:endParaRPr sz="2000" b="1" dirty="0">
              <a:latin typeface="Times New Roman"/>
              <a:ea typeface="Times New Roman"/>
              <a:cs typeface="Times New Roman"/>
              <a:sym typeface="Times New Roman"/>
            </a:endParaRPr>
          </a:p>
          <a:p>
            <a:pPr>
              <a:lnSpc>
                <a:spcPct val="150000"/>
              </a:lnSpc>
            </a:pPr>
            <a:r>
              <a:rPr lang="en-US" sz="2000" dirty="0"/>
              <a:t>In digital world static password are no longer sufficient to protect the sensitive data credential from cyber threats, to counter these risk an dynamic password software offers an solution for it . The methodologies mentioned in this document are based on random variables like time and self entering variable which enables to auto change the password as it enhanced security and protect from unauthorize login attempts.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ctr" rtl="0">
              <a:spcBef>
                <a:spcPts val="0"/>
              </a:spcBef>
              <a:spcAft>
                <a:spcPts val="0"/>
              </a:spcAft>
              <a:buSzPts val="2295"/>
              <a:buNone/>
            </a:pPr>
            <a:r>
              <a:rPr lang="en-US" b="1" dirty="0">
                <a:latin typeface="Times New Roman"/>
                <a:ea typeface="Times New Roman"/>
                <a:cs typeface="Times New Roman"/>
                <a:sym typeface="Times New Roman"/>
              </a:rPr>
              <a:t>Motivation and Literature Review/ Market status</a:t>
            </a:r>
            <a:endParaRPr dirty="0"/>
          </a:p>
          <a:p>
            <a:pPr marL="274320" lvl="0" indent="-128587" algn="l" rtl="0">
              <a:spcBef>
                <a:spcPts val="540"/>
              </a:spcBef>
              <a:spcAft>
                <a:spcPts val="0"/>
              </a:spcAft>
              <a:buSzPts val="2295"/>
              <a:buNone/>
            </a:pPr>
            <a:endParaRPr dirty="0">
              <a:latin typeface="Times New Roman"/>
              <a:ea typeface="Times New Roman"/>
              <a:cs typeface="Times New Roman"/>
              <a:sym typeface="Times New Roman"/>
            </a:endParaRPr>
          </a:p>
          <a:p>
            <a:pPr marL="274320" lvl="0" indent="-274320" algn="l" rtl="0">
              <a:spcBef>
                <a:spcPts val="480"/>
              </a:spcBef>
              <a:spcAft>
                <a:spcPts val="0"/>
              </a:spcAft>
              <a:buSzPts val="2040"/>
              <a:buChar char="⚫"/>
            </a:pPr>
            <a:r>
              <a:rPr lang="en-US" sz="2400" dirty="0">
                <a:latin typeface="Times New Roman"/>
                <a:ea typeface="Times New Roman"/>
                <a:cs typeface="Times New Roman"/>
                <a:sym typeface="Times New Roman"/>
              </a:rPr>
              <a:t>Security </a:t>
            </a:r>
          </a:p>
          <a:p>
            <a:pPr marL="274320" lvl="0" indent="-274320" algn="l" rtl="0">
              <a:spcBef>
                <a:spcPts val="480"/>
              </a:spcBef>
              <a:spcAft>
                <a:spcPts val="0"/>
              </a:spcAft>
              <a:buSzPts val="2040"/>
              <a:buChar char="⚫"/>
            </a:pPr>
            <a:endParaRPr lang="en-US" sz="2400" dirty="0">
              <a:latin typeface="Times New Roman"/>
              <a:ea typeface="Times New Roman"/>
              <a:cs typeface="Times New Roman"/>
              <a:sym typeface="Times New Roman"/>
            </a:endParaRPr>
          </a:p>
          <a:p>
            <a:pPr marL="274320" lvl="0" indent="-274320" algn="l" rtl="0">
              <a:spcBef>
                <a:spcPts val="480"/>
              </a:spcBef>
              <a:spcAft>
                <a:spcPts val="0"/>
              </a:spcAft>
              <a:buSzPts val="2040"/>
              <a:buChar char="⚫"/>
            </a:pPr>
            <a:r>
              <a:rPr lang="en-US" sz="2400" dirty="0">
                <a:latin typeface="Times New Roman"/>
                <a:ea typeface="Times New Roman"/>
                <a:cs typeface="Times New Roman"/>
                <a:sym typeface="Times New Roman"/>
              </a:rPr>
              <a:t>Hard decoding</a:t>
            </a:r>
          </a:p>
          <a:p>
            <a:pPr marL="274320" lvl="0" indent="-274320" algn="l" rtl="0">
              <a:spcBef>
                <a:spcPts val="480"/>
              </a:spcBef>
              <a:spcAft>
                <a:spcPts val="0"/>
              </a:spcAft>
              <a:buSzPts val="2040"/>
              <a:buChar char="⚫"/>
            </a:pPr>
            <a:endParaRPr lang="en-US" sz="2400" dirty="0">
              <a:latin typeface="Times New Roman"/>
              <a:ea typeface="Times New Roman"/>
              <a:cs typeface="Times New Roman"/>
              <a:sym typeface="Times New Roman"/>
            </a:endParaRPr>
          </a:p>
          <a:p>
            <a:pPr marL="274320" lvl="0" indent="-274320" algn="l" rtl="0">
              <a:spcBef>
                <a:spcPts val="480"/>
              </a:spcBef>
              <a:spcAft>
                <a:spcPts val="0"/>
              </a:spcAft>
              <a:buSzPts val="2040"/>
              <a:buChar char="⚫"/>
            </a:pPr>
            <a:r>
              <a:rPr lang="en-US" sz="2400" dirty="0">
                <a:latin typeface="Times New Roman"/>
                <a:ea typeface="Times New Roman"/>
                <a:cs typeface="Times New Roman"/>
                <a:sym typeface="Times New Roman"/>
              </a:rPr>
              <a:t>Demand in market</a:t>
            </a:r>
          </a:p>
          <a:p>
            <a:pPr marL="274320" lvl="0" indent="-274320" algn="l" rtl="0">
              <a:spcBef>
                <a:spcPts val="480"/>
              </a:spcBef>
              <a:spcAft>
                <a:spcPts val="0"/>
              </a:spcAft>
              <a:buSzPts val="2040"/>
              <a:buChar char="⚫"/>
            </a:pPr>
            <a:endParaRPr lang="en-US" sz="2400" dirty="0">
              <a:latin typeface="Times New Roman"/>
              <a:ea typeface="Times New Roman"/>
              <a:cs typeface="Times New Roman"/>
              <a:sym typeface="Times New Roman"/>
            </a:endParaRPr>
          </a:p>
          <a:p>
            <a:pPr marL="274320" lvl="0" indent="-274320" algn="l" rtl="0">
              <a:spcBef>
                <a:spcPts val="480"/>
              </a:spcBef>
              <a:spcAft>
                <a:spcPts val="0"/>
              </a:spcAft>
              <a:buSzPts val="2040"/>
              <a:buChar char="⚫"/>
            </a:pPr>
            <a:r>
              <a:rPr lang="en-US" sz="2400" dirty="0">
                <a:latin typeface="Times New Roman"/>
                <a:ea typeface="Times New Roman"/>
                <a:cs typeface="Times New Roman"/>
                <a:sym typeface="Times New Roman"/>
              </a:rPr>
              <a:t>Custom logic flexibility</a:t>
            </a:r>
            <a:endParaRPr sz="24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5"/>
          <p:cNvSpPr txBox="1">
            <a:spLocks noGrp="1"/>
          </p:cNvSpPr>
          <p:nvPr>
            <p:ph type="body" idx="1"/>
          </p:nvPr>
        </p:nvSpPr>
        <p:spPr>
          <a:xfrm>
            <a:off x="121920" y="1527048"/>
            <a:ext cx="9022080" cy="4572000"/>
          </a:xfrm>
          <a:prstGeom prst="rect">
            <a:avLst/>
          </a:prstGeom>
          <a:noFill/>
          <a:ln>
            <a:noFill/>
          </a:ln>
        </p:spPr>
        <p:txBody>
          <a:bodyPr spcFirstLastPara="1" wrap="square" lIns="91425" tIns="45700" rIns="91425" bIns="45700" anchor="t" anchorCtr="0">
            <a:normAutofit/>
          </a:bodyPr>
          <a:lstStyle/>
          <a:p>
            <a:pPr marL="274320" lvl="0" indent="-274320" algn="ctr" rtl="0">
              <a:spcBef>
                <a:spcPts val="0"/>
              </a:spcBef>
              <a:spcAft>
                <a:spcPts val="0"/>
              </a:spcAft>
              <a:buSzPts val="2295"/>
              <a:buNone/>
            </a:pPr>
            <a:r>
              <a:rPr lang="en-US" b="1" dirty="0">
                <a:latin typeface="Times New Roman"/>
                <a:ea typeface="Times New Roman"/>
                <a:cs typeface="Times New Roman"/>
                <a:sym typeface="Times New Roman"/>
              </a:rPr>
              <a:t> Proposed Solutions</a:t>
            </a:r>
            <a:endParaRPr b="1" dirty="0">
              <a:latin typeface="Times New Roman"/>
              <a:ea typeface="Times New Roman"/>
              <a:cs typeface="Times New Roman"/>
              <a:sym typeface="Times New Roman"/>
            </a:endParaRPr>
          </a:p>
          <a:p>
            <a:pPr marL="274320" lvl="0" indent="-144780" algn="l" rtl="0">
              <a:spcBef>
                <a:spcPts val="480"/>
              </a:spcBef>
              <a:spcAft>
                <a:spcPts val="0"/>
              </a:spcAft>
              <a:buSzPts val="2040"/>
              <a:buNone/>
            </a:pPr>
            <a:endParaRPr sz="2400" b="1" dirty="0">
              <a:latin typeface="Times New Roman"/>
              <a:ea typeface="Times New Roman"/>
              <a:cs typeface="Times New Roman"/>
              <a:sym typeface="Times New Roman"/>
            </a:endParaRPr>
          </a:p>
          <a:p>
            <a:pPr>
              <a:lnSpc>
                <a:spcPct val="200000"/>
              </a:lnSpc>
              <a:buFont typeface="Courier New" panose="02070309020205020404" pitchFamily="49" charset="0"/>
              <a:buChar char="o"/>
            </a:pPr>
            <a:r>
              <a:rPr lang="en-US" sz="1800" dirty="0"/>
              <a:t>Using time as a random variable it can use in ATM</a:t>
            </a:r>
          </a:p>
          <a:p>
            <a:pPr marL="131445" indent="0">
              <a:lnSpc>
                <a:spcPct val="200000"/>
              </a:lnSpc>
              <a:buNone/>
            </a:pPr>
            <a:r>
              <a:rPr lang="en-US" sz="1800" dirty="0"/>
              <a:t>       security of four digit passcode</a:t>
            </a:r>
          </a:p>
          <a:p>
            <a:pPr>
              <a:lnSpc>
                <a:spcPct val="200000"/>
              </a:lnSpc>
              <a:buFont typeface="Courier New" panose="02070309020205020404" pitchFamily="49" charset="0"/>
              <a:buChar char="o"/>
            </a:pPr>
            <a:r>
              <a:rPr lang="en-US" sz="1800" dirty="0"/>
              <a:t>Current time format of HH:MM assigned for four digit passcode</a:t>
            </a:r>
          </a:p>
          <a:p>
            <a:pPr marL="131445" indent="0">
              <a:lnSpc>
                <a:spcPct val="200000"/>
              </a:lnSpc>
              <a:buNone/>
            </a:pPr>
            <a:r>
              <a:rPr lang="en-US" sz="1800" dirty="0"/>
              <a:t>      Like e.g. (12:47 am) set passcode as ‘1247’</a:t>
            </a:r>
          </a:p>
          <a:p>
            <a:pPr marL="0" lvl="0" indent="0" algn="l" rtl="0">
              <a:spcBef>
                <a:spcPts val="480"/>
              </a:spcBef>
              <a:spcAft>
                <a:spcPts val="0"/>
              </a:spcAft>
              <a:buSzPts val="2040"/>
              <a:buNone/>
            </a:pPr>
            <a:endParaRPr lang="en-US" sz="24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468FF182-CFFD-5C98-3B0A-3B40FD292074}"/>
            </a:ext>
          </a:extLst>
        </p:cNvPr>
        <p:cNvGrpSpPr/>
        <p:nvPr/>
      </p:nvGrpSpPr>
      <p:grpSpPr>
        <a:xfrm>
          <a:off x="0" y="0"/>
          <a:ext cx="0" cy="0"/>
          <a:chOff x="0" y="0"/>
          <a:chExt cx="0" cy="0"/>
        </a:xfrm>
      </p:grpSpPr>
      <p:sp>
        <p:nvSpPr>
          <p:cNvPr id="200" name="Google Shape;200;p5">
            <a:extLst>
              <a:ext uri="{FF2B5EF4-FFF2-40B4-BE49-F238E27FC236}">
                <a16:creationId xmlns:a16="http://schemas.microsoft.com/office/drawing/2014/main" id="{D19AC419-633E-ED6B-DFBE-E0CD6B2E2AF6}"/>
              </a:ext>
            </a:extLst>
          </p:cNvPr>
          <p:cNvSpPr txBox="1">
            <a:spLocks noGrp="1"/>
          </p:cNvSpPr>
          <p:nvPr>
            <p:ph type="body" idx="1"/>
          </p:nvPr>
        </p:nvSpPr>
        <p:spPr>
          <a:xfrm>
            <a:off x="121920" y="1527048"/>
            <a:ext cx="9022080" cy="4572000"/>
          </a:xfrm>
          <a:prstGeom prst="rect">
            <a:avLst/>
          </a:prstGeom>
          <a:noFill/>
          <a:ln>
            <a:noFill/>
          </a:ln>
        </p:spPr>
        <p:txBody>
          <a:bodyPr spcFirstLastPara="1" wrap="square" lIns="91425" tIns="45700" rIns="91425" bIns="45700" anchor="t" anchorCtr="0">
            <a:normAutofit/>
          </a:bodyPr>
          <a:lstStyle/>
          <a:p>
            <a:pPr marL="274320" lvl="0" indent="-274320" algn="ctr" rtl="0">
              <a:spcBef>
                <a:spcPts val="0"/>
              </a:spcBef>
              <a:spcAft>
                <a:spcPts val="0"/>
              </a:spcAft>
              <a:buSzPts val="2295"/>
              <a:buNone/>
            </a:pPr>
            <a:r>
              <a:rPr lang="en-US" b="1" dirty="0">
                <a:latin typeface="Times New Roman"/>
                <a:ea typeface="Times New Roman"/>
                <a:cs typeface="Times New Roman"/>
                <a:sym typeface="Times New Roman"/>
              </a:rPr>
              <a:t> Proposed Solutions</a:t>
            </a:r>
            <a:endParaRPr b="1" dirty="0">
              <a:latin typeface="Times New Roman"/>
              <a:ea typeface="Times New Roman"/>
              <a:cs typeface="Times New Roman"/>
              <a:sym typeface="Times New Roman"/>
            </a:endParaRPr>
          </a:p>
          <a:p>
            <a:pPr marL="274320" lvl="0" indent="-144780" algn="l" rtl="0">
              <a:spcBef>
                <a:spcPts val="480"/>
              </a:spcBef>
              <a:spcAft>
                <a:spcPts val="0"/>
              </a:spcAft>
              <a:buSzPts val="2040"/>
              <a:buNone/>
            </a:pPr>
            <a:endParaRPr sz="2400" b="1" dirty="0">
              <a:latin typeface="Times New Roman"/>
              <a:ea typeface="Times New Roman"/>
              <a:cs typeface="Times New Roman"/>
              <a:sym typeface="Times New Roman"/>
            </a:endParaRPr>
          </a:p>
          <a:p>
            <a:pPr algn="just">
              <a:lnSpc>
                <a:spcPct val="200000"/>
              </a:lnSpc>
            </a:pPr>
            <a:r>
              <a:rPr lang="en-US" sz="1800" dirty="0"/>
              <a:t> Submission of digits in hour and minute as H+H:M+M </a:t>
            </a:r>
          </a:p>
          <a:p>
            <a:pPr algn="just">
              <a:lnSpc>
                <a:spcPct val="200000"/>
              </a:lnSpc>
            </a:pPr>
            <a:r>
              <a:rPr lang="en-US" sz="1800" dirty="0"/>
              <a:t>E.g.(12:48 am) termed as [1+2:4+8] = [03:12] then passcode settled as ‘0312’ </a:t>
            </a:r>
          </a:p>
          <a:p>
            <a:pPr algn="just">
              <a:lnSpc>
                <a:spcPct val="200000"/>
              </a:lnSpc>
            </a:pPr>
            <a:r>
              <a:rPr lang="en-US" sz="1800" dirty="0"/>
              <a:t>Same syntax is implemented with subtraction and multiplication operation as</a:t>
            </a:r>
          </a:p>
          <a:p>
            <a:pPr marL="131445" indent="0" algn="just">
              <a:lnSpc>
                <a:spcPct val="200000"/>
              </a:lnSpc>
              <a:buNone/>
            </a:pPr>
            <a:r>
              <a:rPr lang="en-US" sz="1800" dirty="0"/>
              <a:t>       per choice</a:t>
            </a:r>
          </a:p>
          <a:p>
            <a:pPr marL="0" lvl="0" indent="0" algn="l" rtl="0">
              <a:spcBef>
                <a:spcPts val="480"/>
              </a:spcBef>
              <a:spcAft>
                <a:spcPts val="0"/>
              </a:spcAft>
              <a:buSzPts val="2040"/>
              <a:buNone/>
            </a:pPr>
            <a:endParaRPr lang="en-US" sz="2400" dirty="0">
              <a:latin typeface="Times New Roman"/>
              <a:ea typeface="Times New Roman"/>
              <a:cs typeface="Times New Roman"/>
              <a:sym typeface="Times New Roman"/>
            </a:endParaRPr>
          </a:p>
        </p:txBody>
      </p:sp>
      <p:pic>
        <p:nvPicPr>
          <p:cNvPr id="201" name="Google Shape;201;p5" descr="EIIC-New header-23-24.jpg">
            <a:extLst>
              <a:ext uri="{FF2B5EF4-FFF2-40B4-BE49-F238E27FC236}">
                <a16:creationId xmlns:a16="http://schemas.microsoft.com/office/drawing/2014/main" id="{ED619740-12FC-220D-083C-9C33EBAC9E04}"/>
              </a:ext>
            </a:extLst>
          </p:cNvPr>
          <p:cNvPicPr preferRelativeResize="0"/>
          <p:nvPr/>
        </p:nvPicPr>
        <p:blipFill rotWithShape="1">
          <a:blip r:embed="rId3">
            <a:alphaModFix/>
          </a:blip>
          <a:srcRect/>
          <a:stretch/>
        </p:blipFill>
        <p:spPr>
          <a:xfrm>
            <a:off x="0" y="0"/>
            <a:ext cx="7832901" cy="1653700"/>
          </a:xfrm>
          <a:prstGeom prst="rect">
            <a:avLst/>
          </a:prstGeom>
          <a:noFill/>
          <a:ln>
            <a:noFill/>
          </a:ln>
        </p:spPr>
      </p:pic>
      <p:pic>
        <p:nvPicPr>
          <p:cNvPr id="202" name="Google Shape;202;p5">
            <a:extLst>
              <a:ext uri="{FF2B5EF4-FFF2-40B4-BE49-F238E27FC236}">
                <a16:creationId xmlns:a16="http://schemas.microsoft.com/office/drawing/2014/main" id="{07848AC0-C20E-26EB-DF52-FAC0C57ABAAD}"/>
              </a:ext>
            </a:extLst>
          </p:cNvPr>
          <p:cNvPicPr preferRelativeResize="0"/>
          <p:nvPr/>
        </p:nvPicPr>
        <p:blipFill>
          <a:blip r:embed="rId4">
            <a:alphaModFix/>
          </a:blip>
          <a:stretch>
            <a:fillRect/>
          </a:stretch>
        </p:blipFill>
        <p:spPr>
          <a:xfrm>
            <a:off x="7793700" y="0"/>
            <a:ext cx="1350300" cy="1568825"/>
          </a:xfrm>
          <a:prstGeom prst="rect">
            <a:avLst/>
          </a:prstGeom>
          <a:noFill/>
          <a:ln>
            <a:noFill/>
          </a:ln>
        </p:spPr>
      </p:pic>
    </p:spTree>
    <p:extLst>
      <p:ext uri="{BB962C8B-B14F-4D97-AF65-F5344CB8AC3E}">
        <p14:creationId xmlns:p14="http://schemas.microsoft.com/office/powerpoint/2010/main" val="3513456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6"/>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ctr" rtl="0">
              <a:spcBef>
                <a:spcPts val="0"/>
              </a:spcBef>
              <a:spcAft>
                <a:spcPts val="0"/>
              </a:spcAft>
              <a:buSzPts val="2295"/>
              <a:buNone/>
            </a:pPr>
            <a:r>
              <a:rPr lang="en-US" b="1" dirty="0">
                <a:latin typeface="Times New Roman" panose="02020603050405020304" pitchFamily="18" charset="0"/>
                <a:ea typeface="Times New Roman"/>
                <a:cs typeface="Times New Roman" panose="02020603050405020304" pitchFamily="18" charset="0"/>
                <a:sym typeface="Times New Roman"/>
              </a:rPr>
              <a:t>Benefits to Society</a:t>
            </a:r>
            <a:endParaRPr dirty="0">
              <a:latin typeface="Times New Roman" panose="02020603050405020304" pitchFamily="18" charset="0"/>
              <a:cs typeface="Times New Roman" panose="02020603050405020304" pitchFamily="18" charset="0"/>
            </a:endParaRPr>
          </a:p>
          <a:p>
            <a:pPr marL="274320" lvl="0" indent="-274320" algn="ctr" rtl="0">
              <a:spcBef>
                <a:spcPts val="480"/>
              </a:spcBef>
              <a:spcAft>
                <a:spcPts val="0"/>
              </a:spcAft>
              <a:buSzPts val="2040"/>
              <a:buNone/>
            </a:pPr>
            <a:endParaRPr sz="2400" b="1" dirty="0">
              <a:latin typeface="Times New Roman" panose="02020603050405020304" pitchFamily="18" charset="0"/>
              <a:ea typeface="Times New Roman"/>
              <a:cs typeface="Times New Roman" panose="02020603050405020304" pitchFamily="18" charset="0"/>
              <a:sym typeface="Times New Roman"/>
            </a:endParaRPr>
          </a:p>
          <a:p>
            <a:pPr marL="274320" lvl="0" indent="-274320" algn="l" rtl="0">
              <a:lnSpc>
                <a:spcPct val="150000"/>
              </a:lnSpc>
              <a:spcBef>
                <a:spcPts val="480"/>
              </a:spcBef>
              <a:spcAft>
                <a:spcPts val="0"/>
              </a:spcAft>
              <a:buSzPts val="2040"/>
              <a:buChar char="⚫"/>
            </a:pPr>
            <a:r>
              <a:rPr lang="en-US" sz="2000" b="1" i="0" dirty="0">
                <a:solidFill>
                  <a:srgbClr val="0D0D0D"/>
                </a:solidFill>
                <a:effectLst/>
                <a:latin typeface="Times New Roman" panose="02020603050405020304" pitchFamily="18" charset="0"/>
                <a:cs typeface="Times New Roman" panose="02020603050405020304" pitchFamily="18" charset="0"/>
              </a:rPr>
              <a:t>Enhanced Security</a:t>
            </a:r>
            <a:r>
              <a:rPr lang="en-US" sz="2000" b="0" i="0" dirty="0">
                <a:solidFill>
                  <a:srgbClr val="0D0D0D"/>
                </a:solidFill>
                <a:effectLst/>
                <a:latin typeface="Times New Roman" panose="02020603050405020304" pitchFamily="18" charset="0"/>
                <a:cs typeface="Times New Roman" panose="02020603050405020304" pitchFamily="18" charset="0"/>
              </a:rPr>
              <a:t>: Time-based PINs could add an extra layer of security to ATM transactions. Since the PIN changes every minute,</a:t>
            </a:r>
          </a:p>
          <a:p>
            <a:pPr marL="274320" lvl="0" indent="-274320" algn="l" rtl="0">
              <a:lnSpc>
                <a:spcPct val="150000"/>
              </a:lnSpc>
              <a:spcBef>
                <a:spcPts val="480"/>
              </a:spcBef>
              <a:spcAft>
                <a:spcPts val="0"/>
              </a:spcAft>
              <a:buSzPts val="2040"/>
              <a:buChar char="⚫"/>
            </a:pPr>
            <a:r>
              <a:rPr lang="en-US" sz="2000" b="1" i="0" dirty="0">
                <a:solidFill>
                  <a:srgbClr val="0D0D0D"/>
                </a:solidFill>
                <a:effectLst/>
                <a:latin typeface="Times New Roman" panose="02020603050405020304" pitchFamily="18" charset="0"/>
                <a:cs typeface="Times New Roman" panose="02020603050405020304" pitchFamily="18" charset="0"/>
              </a:rPr>
              <a:t>Reduced Fraud</a:t>
            </a:r>
            <a:r>
              <a:rPr lang="en-US" sz="2000" b="0" i="0" dirty="0">
                <a:solidFill>
                  <a:srgbClr val="0D0D0D"/>
                </a:solidFill>
                <a:effectLst/>
                <a:latin typeface="Times New Roman" panose="02020603050405020304" pitchFamily="18" charset="0"/>
                <a:cs typeface="Times New Roman" panose="02020603050405020304" pitchFamily="18" charset="0"/>
              </a:rPr>
              <a:t>: Time-based PINs could decrease instances of fraud related to stolen PINs or card skimming.</a:t>
            </a:r>
            <a:endParaRPr lang="en-US" sz="2000" dirty="0">
              <a:solidFill>
                <a:srgbClr val="0D0D0D"/>
              </a:solidFill>
              <a:latin typeface="Times New Roman" panose="02020603050405020304" pitchFamily="18" charset="0"/>
              <a:cs typeface="Times New Roman" panose="02020603050405020304" pitchFamily="18" charset="0"/>
            </a:endParaRPr>
          </a:p>
          <a:p>
            <a:pPr marL="274320" lvl="0" indent="-274320" algn="l" rtl="0">
              <a:lnSpc>
                <a:spcPct val="150000"/>
              </a:lnSpc>
              <a:spcBef>
                <a:spcPts val="480"/>
              </a:spcBef>
              <a:spcAft>
                <a:spcPts val="0"/>
              </a:spcAft>
              <a:buSzPts val="2040"/>
              <a:buChar char="⚫"/>
            </a:pPr>
            <a:r>
              <a:rPr lang="en-US" sz="2000" b="0" i="0" dirty="0">
                <a:solidFill>
                  <a:srgbClr val="0D0D0D"/>
                </a:solidFill>
                <a:effectLst/>
                <a:latin typeface="Times New Roman" panose="02020603050405020304" pitchFamily="18" charset="0"/>
                <a:cs typeface="Times New Roman" panose="02020603050405020304" pitchFamily="18" charset="0"/>
              </a:rPr>
              <a:t>This dynamic nature makes it more difficult for hackers to exploit.</a:t>
            </a:r>
          </a:p>
          <a:p>
            <a:pPr marL="274320" lvl="0" indent="-274320" algn="l" rtl="0">
              <a:lnSpc>
                <a:spcPct val="150000"/>
              </a:lnSpc>
              <a:spcBef>
                <a:spcPts val="480"/>
              </a:spcBef>
              <a:spcAft>
                <a:spcPts val="0"/>
              </a:spcAft>
              <a:buSzPts val="2040"/>
              <a:buChar char="⚫"/>
            </a:pPr>
            <a:r>
              <a:rPr lang="en-US" sz="2000" b="1" i="0" dirty="0">
                <a:solidFill>
                  <a:srgbClr val="0D0D0D"/>
                </a:solidFill>
                <a:effectLst/>
                <a:latin typeface="Times New Roman" panose="02020603050405020304" pitchFamily="18" charset="0"/>
                <a:cs typeface="Times New Roman" panose="02020603050405020304" pitchFamily="18" charset="0"/>
              </a:rPr>
              <a:t>Complexity</a:t>
            </a:r>
            <a:r>
              <a:rPr lang="en-US" sz="2000" b="0" i="0" dirty="0">
                <a:solidFill>
                  <a:srgbClr val="0D0D0D"/>
                </a:solidFill>
                <a:effectLst/>
                <a:latin typeface="Times New Roman" panose="02020603050405020304" pitchFamily="18" charset="0"/>
                <a:cs typeface="Times New Roman" panose="02020603050405020304" pitchFamily="18" charset="0"/>
              </a:rPr>
              <a:t>: Introducing a time-based PIN system would require significant</a:t>
            </a:r>
            <a:endParaRPr sz="32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7"/>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fontScale="62500" lnSpcReduction="20000"/>
          </a:bodyPr>
          <a:lstStyle/>
          <a:p>
            <a:pPr marL="274320" lvl="0" indent="-274320" algn="ctr" rtl="0">
              <a:spcBef>
                <a:spcPts val="0"/>
              </a:spcBef>
              <a:spcAft>
                <a:spcPts val="0"/>
              </a:spcAft>
              <a:buSzPts val="2295"/>
              <a:buNone/>
            </a:pPr>
            <a:r>
              <a:rPr lang="en-US" b="1" dirty="0">
                <a:latin typeface="Times New Roman"/>
                <a:ea typeface="Times New Roman"/>
                <a:cs typeface="Times New Roman"/>
                <a:sym typeface="Times New Roman"/>
              </a:rPr>
              <a:t>Novelty</a:t>
            </a:r>
            <a:endParaRPr b="1" dirty="0">
              <a:latin typeface="Times New Roman"/>
              <a:ea typeface="Times New Roman"/>
              <a:cs typeface="Times New Roman"/>
              <a:sym typeface="Times New Roman"/>
            </a:endParaRPr>
          </a:p>
          <a:p>
            <a:pPr algn="l">
              <a:lnSpc>
                <a:spcPct val="170000"/>
              </a:lnSpc>
            </a:pPr>
            <a:r>
              <a:rPr lang="en-US" sz="2400" b="0" i="0" dirty="0">
                <a:solidFill>
                  <a:srgbClr val="0D0D0D"/>
                </a:solidFill>
                <a:effectLst/>
                <a:latin typeface="Söhne"/>
              </a:rPr>
              <a:t>Static Passcode System:</a:t>
            </a:r>
          </a:p>
          <a:p>
            <a:pPr algn="l">
              <a:lnSpc>
                <a:spcPct val="170000"/>
              </a:lnSpc>
              <a:buFont typeface="+mj-lt"/>
              <a:buAutoNum type="arabicPeriod"/>
            </a:pPr>
            <a:r>
              <a:rPr lang="en-US" sz="2400" b="1" i="0" dirty="0">
                <a:solidFill>
                  <a:srgbClr val="0D0D0D"/>
                </a:solidFill>
                <a:effectLst/>
                <a:latin typeface="Söhne"/>
              </a:rPr>
              <a:t>Consistency</a:t>
            </a:r>
            <a:r>
              <a:rPr lang="en-US" sz="2400" b="0" i="0" dirty="0">
                <a:solidFill>
                  <a:srgbClr val="0D0D0D"/>
                </a:solidFill>
                <a:effectLst/>
                <a:latin typeface="Söhne"/>
              </a:rPr>
              <a:t>: In a static passcode system, the passcode remains the same until the user decides to change it. This offers consistency and predictability for users.</a:t>
            </a:r>
          </a:p>
          <a:p>
            <a:pPr algn="l">
              <a:lnSpc>
                <a:spcPct val="170000"/>
              </a:lnSpc>
              <a:buFont typeface="+mj-lt"/>
              <a:buAutoNum type="arabicPeriod"/>
            </a:pPr>
            <a:r>
              <a:rPr lang="en-US" sz="2400" b="1" i="0" dirty="0">
                <a:solidFill>
                  <a:srgbClr val="0D0D0D"/>
                </a:solidFill>
                <a:effectLst/>
                <a:latin typeface="Söhne"/>
              </a:rPr>
              <a:t>Ease of Use</a:t>
            </a:r>
            <a:r>
              <a:rPr lang="en-US" sz="2400" b="0" i="0" dirty="0">
                <a:solidFill>
                  <a:srgbClr val="0D0D0D"/>
                </a:solidFill>
                <a:effectLst/>
                <a:latin typeface="Söhne"/>
              </a:rPr>
              <a:t>: Users only need to remember one passcode, which can simplify the authentication process</a:t>
            </a:r>
          </a:p>
          <a:p>
            <a:pPr algn="l">
              <a:lnSpc>
                <a:spcPct val="170000"/>
              </a:lnSpc>
            </a:pPr>
            <a:r>
              <a:rPr lang="en-US" sz="2400" b="0" i="0" dirty="0">
                <a:solidFill>
                  <a:srgbClr val="0D0D0D"/>
                </a:solidFill>
                <a:effectLst/>
                <a:latin typeface="Söhne"/>
              </a:rPr>
              <a:t>Dynamic Passcode System:</a:t>
            </a:r>
          </a:p>
          <a:p>
            <a:pPr algn="l">
              <a:lnSpc>
                <a:spcPct val="170000"/>
              </a:lnSpc>
              <a:buFont typeface="+mj-lt"/>
              <a:buAutoNum type="arabicPeriod"/>
            </a:pPr>
            <a:r>
              <a:rPr lang="en-US" sz="2400" b="1" i="0" dirty="0">
                <a:solidFill>
                  <a:srgbClr val="0D0D0D"/>
                </a:solidFill>
                <a:effectLst/>
                <a:latin typeface="Söhne"/>
              </a:rPr>
              <a:t>Enhanced Security</a:t>
            </a:r>
            <a:r>
              <a:rPr lang="en-US" sz="2400" b="0" i="0" dirty="0">
                <a:solidFill>
                  <a:srgbClr val="0D0D0D"/>
                </a:solidFill>
                <a:effectLst/>
                <a:latin typeface="Söhne"/>
              </a:rPr>
              <a:t>: Dynamic passcodes change frequently, making them more resistant to unauthorized access. Even if one passcode is compromised, it becomes useless after a short period.</a:t>
            </a:r>
          </a:p>
          <a:p>
            <a:pPr algn="l">
              <a:lnSpc>
                <a:spcPct val="170000"/>
              </a:lnSpc>
              <a:buFont typeface="+mj-lt"/>
              <a:buAutoNum type="arabicPeriod"/>
            </a:pPr>
            <a:r>
              <a:rPr lang="en-US" sz="2400" b="1" i="0" dirty="0">
                <a:solidFill>
                  <a:srgbClr val="0D0D0D"/>
                </a:solidFill>
                <a:effectLst/>
                <a:latin typeface="Söhne"/>
              </a:rPr>
              <a:t>Reduced Vulnerability</a:t>
            </a:r>
            <a:r>
              <a:rPr lang="en-US" sz="2400" b="0" i="0" dirty="0">
                <a:solidFill>
                  <a:srgbClr val="0D0D0D"/>
                </a:solidFill>
                <a:effectLst/>
                <a:latin typeface="Söhne"/>
              </a:rPr>
              <a:t>: Dynamic passcodes are less vulnerable to common attacks like phishing or replay attacks, as they have a limited lifespan.</a:t>
            </a:r>
          </a:p>
          <a:p>
            <a:pPr marL="274320" lvl="0" indent="-144780" algn="l" rtl="0">
              <a:spcBef>
                <a:spcPts val="480"/>
              </a:spcBef>
              <a:spcAft>
                <a:spcPts val="0"/>
              </a:spcAft>
              <a:buSzPts val="2040"/>
              <a:buNone/>
            </a:pPr>
            <a:endParaRPr sz="2400" b="1"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ctr" rtl="0">
              <a:spcBef>
                <a:spcPts val="0"/>
              </a:spcBef>
              <a:spcAft>
                <a:spcPts val="0"/>
              </a:spcAft>
              <a:buSzPts val="2295"/>
              <a:buNone/>
            </a:pPr>
            <a:r>
              <a:rPr lang="en-US" b="1" dirty="0">
                <a:latin typeface="Times New Roman"/>
                <a:ea typeface="Times New Roman"/>
                <a:cs typeface="Times New Roman"/>
                <a:sym typeface="Times New Roman"/>
              </a:rPr>
              <a:t>Prototype Available</a:t>
            </a:r>
          </a:p>
          <a:p>
            <a:pPr marL="274320" lvl="0" indent="-274320" algn="ctr" rtl="0">
              <a:spcBef>
                <a:spcPts val="0"/>
              </a:spcBef>
              <a:spcAft>
                <a:spcPts val="0"/>
              </a:spcAft>
              <a:buSzPts val="2295"/>
              <a:buNone/>
            </a:pPr>
            <a:endParaRPr lang="en-US" sz="1600" b="1" dirty="0">
              <a:latin typeface="Times New Roman"/>
              <a:ea typeface="Times New Roman"/>
              <a:cs typeface="Times New Roman"/>
              <a:sym typeface="Times New Roman"/>
            </a:endParaRPr>
          </a:p>
          <a:p>
            <a:pPr marL="274320" lvl="0" indent="-274320" algn="ctr" rtl="0">
              <a:spcBef>
                <a:spcPts val="0"/>
              </a:spcBef>
              <a:spcAft>
                <a:spcPts val="0"/>
              </a:spcAft>
              <a:buSzPts val="2295"/>
              <a:buNone/>
            </a:pPr>
            <a:r>
              <a:rPr lang="en-US" sz="1600" b="1" dirty="0">
                <a:latin typeface="Times New Roman"/>
                <a:ea typeface="Times New Roman"/>
                <a:cs typeface="Times New Roman"/>
                <a:sym typeface="Times New Roman"/>
              </a:rPr>
              <a:t>Hardware prototype </a:t>
            </a:r>
            <a:endParaRPr sz="1600" b="1" dirty="0">
              <a:latin typeface="Times New Roman"/>
              <a:ea typeface="Times New Roman"/>
              <a:cs typeface="Times New Roman"/>
              <a:sym typeface="Times New Roman"/>
            </a:endParaRPr>
          </a:p>
          <a:p>
            <a:pPr marL="274320" lvl="0" indent="-144780" algn="l" rtl="0">
              <a:spcBef>
                <a:spcPts val="480"/>
              </a:spcBef>
              <a:spcAft>
                <a:spcPts val="0"/>
              </a:spcAft>
              <a:buSzPts val="2040"/>
              <a:buNone/>
            </a:pPr>
            <a:endParaRPr sz="24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233D0803-994D-D9F2-FBB5-B7791B66E680}"/>
              </a:ext>
            </a:extLst>
          </p:cNvPr>
          <p:cNvPicPr>
            <a:picLocks noChangeAspect="1"/>
          </p:cNvPicPr>
          <p:nvPr/>
        </p:nvPicPr>
        <p:blipFill>
          <a:blip r:embed="rId3"/>
          <a:stretch>
            <a:fillRect/>
          </a:stretch>
        </p:blipFill>
        <p:spPr>
          <a:xfrm>
            <a:off x="1248697" y="2568958"/>
            <a:ext cx="6384496" cy="3426105"/>
          </a:xfrm>
          <a:prstGeom prst="rect">
            <a:avLst/>
          </a:prstGeom>
        </p:spPr>
      </p:pic>
    </p:spTree>
  </p:cSld>
  <p:clrMapOvr>
    <a:masterClrMapping/>
  </p:clrMapOvr>
</p:sld>
</file>

<file path=ppt/theme/theme1.xml><?xml version="1.0" encoding="utf-8"?>
<a:theme xmlns:a="http://schemas.openxmlformats.org/drawingml/2006/main" name="Civi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442</Words>
  <Application>Microsoft Office PowerPoint</Application>
  <PresentationFormat>On-screen Show (4:3)</PresentationFormat>
  <Paragraphs>64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Courier New</vt:lpstr>
      <vt:lpstr>Georgia</vt:lpstr>
      <vt:lpstr>Noto Sans Symbols</vt:lpstr>
      <vt:lpstr>Söhne</vt:lpstr>
      <vt:lpstr>Times New Roman</vt:lpstr>
      <vt:lpstr>Civic</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SNEHAL</dc:creator>
  <cp:lastModifiedBy>Jayant Dhandale</cp:lastModifiedBy>
  <cp:revision>5</cp:revision>
  <dcterms:created xsi:type="dcterms:W3CDTF">2023-11-22T05:03:39Z</dcterms:created>
  <dcterms:modified xsi:type="dcterms:W3CDTF">2024-05-29T04:28:13Z</dcterms:modified>
</cp:coreProperties>
</file>