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4"/>
  </p:notesMasterIdLst>
  <p:sldIdLst>
    <p:sldId id="256" r:id="rId2"/>
    <p:sldId id="257" r:id="rId3"/>
    <p:sldId id="2147307947" r:id="rId4"/>
    <p:sldId id="2147307946" r:id="rId5"/>
    <p:sldId id="2147307948" r:id="rId6"/>
    <p:sldId id="2147307950" r:id="rId7"/>
    <p:sldId id="2147307949" r:id="rId8"/>
    <p:sldId id="2147307951" r:id="rId9"/>
    <p:sldId id="2147307952" r:id="rId10"/>
    <p:sldId id="2147307954" r:id="rId11"/>
    <p:sldId id="2147307953" r:id="rId12"/>
    <p:sldId id="214730795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C080E-CB92-4512-4F8F-71D398824310}" v="1355" dt="2024-10-15T03:37:36.554"/>
    <p1510:client id="{CC48B328-5B46-214B-75F9-1B740852E8C5}" v="12" dt="2024-10-13T12:53:54.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v Murthy" userId="S::pranav.murthy@parabola9.com::aa1cffd1-729e-494b-8c56-03b4ad1c049d" providerId="AD" clId="Web-{028C080E-CB92-4512-4F8F-71D398824310}"/>
    <pc:docChg chg="addSld delSld modSld sldOrd">
      <pc:chgData name="Pranav Murthy" userId="S::pranav.murthy@parabola9.com::aa1cffd1-729e-494b-8c56-03b4ad1c049d" providerId="AD" clId="Web-{028C080E-CB92-4512-4F8F-71D398824310}" dt="2024-10-15T03:37:36.554" v="1116" actId="20577"/>
      <pc:docMkLst>
        <pc:docMk/>
      </pc:docMkLst>
      <pc:sldChg chg="modSp">
        <pc:chgData name="Pranav Murthy" userId="S::pranav.murthy@parabola9.com::aa1cffd1-729e-494b-8c56-03b4ad1c049d" providerId="AD" clId="Web-{028C080E-CB92-4512-4F8F-71D398824310}" dt="2024-10-14T19:03:37.597" v="34" actId="20577"/>
        <pc:sldMkLst>
          <pc:docMk/>
          <pc:sldMk cId="109857222" sldId="256"/>
        </pc:sldMkLst>
        <pc:spChg chg="mod">
          <ac:chgData name="Pranav Murthy" userId="S::pranav.murthy@parabola9.com::aa1cffd1-729e-494b-8c56-03b4ad1c049d" providerId="AD" clId="Web-{028C080E-CB92-4512-4F8F-71D398824310}" dt="2024-10-14T19:03:37.597" v="34" actId="20577"/>
          <ac:spMkLst>
            <pc:docMk/>
            <pc:sldMk cId="109857222" sldId="256"/>
            <ac:spMk id="3" creationId="{00000000-0000-0000-0000-000000000000}"/>
          </ac:spMkLst>
        </pc:spChg>
      </pc:sldChg>
      <pc:sldChg chg="addSp modSp new">
        <pc:chgData name="Pranav Murthy" userId="S::pranav.murthy@parabola9.com::aa1cffd1-729e-494b-8c56-03b4ad1c049d" providerId="AD" clId="Web-{028C080E-CB92-4512-4F8F-71D398824310}" dt="2024-10-14T19:12:32.252" v="232" actId="14100"/>
        <pc:sldMkLst>
          <pc:docMk/>
          <pc:sldMk cId="799171391" sldId="257"/>
        </pc:sldMkLst>
        <pc:spChg chg="mod">
          <ac:chgData name="Pranav Murthy" userId="S::pranav.murthy@parabola9.com::aa1cffd1-729e-494b-8c56-03b4ad1c049d" providerId="AD" clId="Web-{028C080E-CB92-4512-4F8F-71D398824310}" dt="2024-10-14T19:03:51.050" v="49" actId="20577"/>
          <ac:spMkLst>
            <pc:docMk/>
            <pc:sldMk cId="799171391" sldId="257"/>
            <ac:spMk id="2" creationId="{C01D1FFF-75C5-18C9-4E1D-8145757CC105}"/>
          </ac:spMkLst>
        </pc:spChg>
        <pc:spChg chg="mod">
          <ac:chgData name="Pranav Murthy" userId="S::pranav.murthy@parabola9.com::aa1cffd1-729e-494b-8c56-03b4ad1c049d" providerId="AD" clId="Web-{028C080E-CB92-4512-4F8F-71D398824310}" dt="2024-10-14T19:08:24.518" v="135" actId="20577"/>
          <ac:spMkLst>
            <pc:docMk/>
            <pc:sldMk cId="799171391" sldId="257"/>
            <ac:spMk id="3" creationId="{B6E395DE-37C6-AC99-FA2E-8D5BAD679FDB}"/>
          </ac:spMkLst>
        </pc:spChg>
        <pc:picChg chg="add mod">
          <ac:chgData name="Pranav Murthy" userId="S::pranav.murthy@parabola9.com::aa1cffd1-729e-494b-8c56-03b4ad1c049d" providerId="AD" clId="Web-{028C080E-CB92-4512-4F8F-71D398824310}" dt="2024-10-14T19:12:32.252" v="232" actId="14100"/>
          <ac:picMkLst>
            <pc:docMk/>
            <pc:sldMk cId="799171391" sldId="257"/>
            <ac:picMk id="5" creationId="{97F480EC-AA6D-9A55-A2EC-2DD9E2EC990E}"/>
          </ac:picMkLst>
        </pc:picChg>
        <pc:picChg chg="add mod">
          <ac:chgData name="Pranav Murthy" userId="S::pranav.murthy@parabola9.com::aa1cffd1-729e-494b-8c56-03b4ad1c049d" providerId="AD" clId="Web-{028C080E-CB92-4512-4F8F-71D398824310}" dt="2024-10-14T19:08:40.377" v="140" actId="1076"/>
          <ac:picMkLst>
            <pc:docMk/>
            <pc:sldMk cId="799171391" sldId="257"/>
            <ac:picMk id="6" creationId="{40C4F632-605E-C25F-76D0-EC232B6FA918}"/>
          </ac:picMkLst>
        </pc:picChg>
      </pc:sldChg>
      <pc:sldChg chg="addSp delSp modSp add">
        <pc:chgData name="Pranav Murthy" userId="S::pranav.murthy@parabola9.com::aa1cffd1-729e-494b-8c56-03b4ad1c049d" providerId="AD" clId="Web-{028C080E-CB92-4512-4F8F-71D398824310}" dt="2024-10-14T19:12:39.455" v="234" actId="1076"/>
        <pc:sldMkLst>
          <pc:docMk/>
          <pc:sldMk cId="2605275634" sldId="2147307946"/>
        </pc:sldMkLst>
        <pc:spChg chg="mod">
          <ac:chgData name="Pranav Murthy" userId="S::pranav.murthy@parabola9.com::aa1cffd1-729e-494b-8c56-03b4ad1c049d" providerId="AD" clId="Web-{028C080E-CB92-4512-4F8F-71D398824310}" dt="2024-10-14T19:12:39.455" v="234" actId="1076"/>
          <ac:spMkLst>
            <pc:docMk/>
            <pc:sldMk cId="2605275634" sldId="2147307946"/>
            <ac:spMk id="2" creationId="{9C55ABE2-C870-CF4D-8C8A-D2461CCF1AAC}"/>
          </ac:spMkLst>
        </pc:spChg>
        <pc:spChg chg="mod">
          <ac:chgData name="Pranav Murthy" userId="S::pranav.murthy@parabola9.com::aa1cffd1-729e-494b-8c56-03b4ad1c049d" providerId="AD" clId="Web-{028C080E-CB92-4512-4F8F-71D398824310}" dt="2024-10-14T19:12:08.361" v="228" actId="20577"/>
          <ac:spMkLst>
            <pc:docMk/>
            <pc:sldMk cId="2605275634" sldId="2147307946"/>
            <ac:spMk id="3" creationId="{B9C4F8E8-1A09-EAD4-D4E2-623B54D9017B}"/>
          </ac:spMkLst>
        </pc:spChg>
        <pc:spChg chg="mod">
          <ac:chgData name="Pranav Murthy" userId="S::pranav.murthy@parabola9.com::aa1cffd1-729e-494b-8c56-03b4ad1c049d" providerId="AD" clId="Web-{028C080E-CB92-4512-4F8F-71D398824310}" dt="2024-10-14T19:11:35.595" v="221" actId="20577"/>
          <ac:spMkLst>
            <pc:docMk/>
            <pc:sldMk cId="2605275634" sldId="2147307946"/>
            <ac:spMk id="4" creationId="{85FEF67A-D6FC-7DAA-84C2-E5E95C45ACAC}"/>
          </ac:spMkLst>
        </pc:spChg>
        <pc:spChg chg="add del">
          <ac:chgData name="Pranav Murthy" userId="S::pranav.murthy@parabola9.com::aa1cffd1-729e-494b-8c56-03b4ad1c049d" providerId="AD" clId="Web-{028C080E-CB92-4512-4F8F-71D398824310}" dt="2024-10-14T19:11:55.642" v="226"/>
          <ac:spMkLst>
            <pc:docMk/>
            <pc:sldMk cId="2605275634" sldId="2147307946"/>
            <ac:spMk id="9" creationId="{898AA047-1B14-5B5F-7AF0-DD673D738574}"/>
          </ac:spMkLst>
        </pc:spChg>
        <pc:spChg chg="mod">
          <ac:chgData name="Pranav Murthy" userId="S::pranav.murthy@parabola9.com::aa1cffd1-729e-494b-8c56-03b4ad1c049d" providerId="AD" clId="Web-{028C080E-CB92-4512-4F8F-71D398824310}" dt="2024-10-14T19:10:09.174" v="168" actId="1076"/>
          <ac:spMkLst>
            <pc:docMk/>
            <pc:sldMk cId="2605275634" sldId="2147307946"/>
            <ac:spMk id="99" creationId="{2B61B4B5-0563-EF82-3E2B-B4070F06C175}"/>
          </ac:spMkLst>
        </pc:spChg>
        <pc:grpChg chg="add del">
          <ac:chgData name="Pranav Murthy" userId="S::pranav.murthy@parabola9.com::aa1cffd1-729e-494b-8c56-03b4ad1c049d" providerId="AD" clId="Web-{028C080E-CB92-4512-4F8F-71D398824310}" dt="2024-10-14T19:12:01.408" v="227"/>
          <ac:grpSpMkLst>
            <pc:docMk/>
            <pc:sldMk cId="2605275634" sldId="2147307946"/>
            <ac:grpSpMk id="6" creationId="{0D5CD85C-7D71-0B92-24A8-FCDB664C6BBF}"/>
          </ac:grpSpMkLst>
        </pc:grpChg>
        <pc:grpChg chg="add mod">
          <ac:chgData name="Pranav Murthy" userId="S::pranav.murthy@parabola9.com::aa1cffd1-729e-494b-8c56-03b4ad1c049d" providerId="AD" clId="Web-{028C080E-CB92-4512-4F8F-71D398824310}" dt="2024-10-14T19:10:21.643" v="171" actId="1076"/>
          <ac:grpSpMkLst>
            <pc:docMk/>
            <pc:sldMk cId="2605275634" sldId="2147307946"/>
            <ac:grpSpMk id="10" creationId="{94B650FC-DC07-9A35-F1EF-0A8F302FE7D1}"/>
          </ac:grpSpMkLst>
        </pc:grpChg>
        <pc:grpChg chg="del">
          <ac:chgData name="Pranav Murthy" userId="S::pranav.murthy@parabola9.com::aa1cffd1-729e-494b-8c56-03b4ad1c049d" providerId="AD" clId="Web-{028C080E-CB92-4512-4F8F-71D398824310}" dt="2024-10-14T19:09:54.064" v="159"/>
          <ac:grpSpMkLst>
            <pc:docMk/>
            <pc:sldMk cId="2605275634" sldId="2147307946"/>
            <ac:grpSpMk id="52" creationId="{6275E55F-D296-FF3A-E98E-B72A25279EFB}"/>
          </ac:grpSpMkLst>
        </pc:grpChg>
        <pc:grpChg chg="add del">
          <ac:chgData name="Pranav Murthy" userId="S::pranav.murthy@parabola9.com::aa1cffd1-729e-494b-8c56-03b4ad1c049d" providerId="AD" clId="Web-{028C080E-CB92-4512-4F8F-71D398824310}" dt="2024-10-14T19:12:27.205" v="231"/>
          <ac:grpSpMkLst>
            <pc:docMk/>
            <pc:sldMk cId="2605275634" sldId="2147307946"/>
            <ac:grpSpMk id="100" creationId="{2598E68B-16ED-B922-5AAD-8DF10384313D}"/>
          </ac:grpSpMkLst>
        </pc:grpChg>
        <pc:picChg chg="add del mod">
          <ac:chgData name="Pranav Murthy" userId="S::pranav.murthy@parabola9.com::aa1cffd1-729e-494b-8c56-03b4ad1c049d" providerId="AD" clId="Web-{028C080E-CB92-4512-4F8F-71D398824310}" dt="2024-10-14T19:10:03.611" v="164"/>
          <ac:picMkLst>
            <pc:docMk/>
            <pc:sldMk cId="2605275634" sldId="2147307946"/>
            <ac:picMk id="5" creationId="{14EFA160-D997-90AB-719F-1F0A87F69271}"/>
          </ac:picMkLst>
        </pc:picChg>
        <pc:picChg chg="add">
          <ac:chgData name="Pranav Murthy" userId="S::pranav.murthy@parabola9.com::aa1cffd1-729e-494b-8c56-03b4ad1c049d" providerId="AD" clId="Web-{028C080E-CB92-4512-4F8F-71D398824310}" dt="2024-10-14T19:12:34.345" v="233"/>
          <ac:picMkLst>
            <pc:docMk/>
            <pc:sldMk cId="2605275634" sldId="2147307946"/>
            <ac:picMk id="122" creationId="{689138F9-7EA5-EAF2-11F7-955A0B9A0F29}"/>
          </ac:picMkLst>
        </pc:picChg>
      </pc:sldChg>
      <pc:sldChg chg="addSp delSp modSp new">
        <pc:chgData name="Pranav Murthy" userId="S::pranav.murthy@parabola9.com::aa1cffd1-729e-494b-8c56-03b4ad1c049d" providerId="AD" clId="Web-{028C080E-CB92-4512-4F8F-71D398824310}" dt="2024-10-14T19:19:40.125" v="338" actId="1076"/>
        <pc:sldMkLst>
          <pc:docMk/>
          <pc:sldMk cId="2006712065" sldId="2147307947"/>
        </pc:sldMkLst>
        <pc:spChg chg="mod">
          <ac:chgData name="Pranav Murthy" userId="S::pranav.murthy@parabola9.com::aa1cffd1-729e-494b-8c56-03b4ad1c049d" providerId="AD" clId="Web-{028C080E-CB92-4512-4F8F-71D398824310}" dt="2024-10-14T19:15:14.720" v="240" actId="20577"/>
          <ac:spMkLst>
            <pc:docMk/>
            <pc:sldMk cId="2006712065" sldId="2147307947"/>
            <ac:spMk id="2" creationId="{AD202CA9-0430-D3A1-164A-A4A98581885F}"/>
          </ac:spMkLst>
        </pc:spChg>
        <pc:spChg chg="mod">
          <ac:chgData name="Pranav Murthy" userId="S::pranav.murthy@parabola9.com::aa1cffd1-729e-494b-8c56-03b4ad1c049d" providerId="AD" clId="Web-{028C080E-CB92-4512-4F8F-71D398824310}" dt="2024-10-14T19:19:40.125" v="338" actId="1076"/>
          <ac:spMkLst>
            <pc:docMk/>
            <pc:sldMk cId="2006712065" sldId="2147307947"/>
            <ac:spMk id="3" creationId="{184953AB-EB6F-3C47-5BF3-4AD0C8614AE4}"/>
          </ac:spMkLst>
        </pc:spChg>
        <pc:spChg chg="add mod">
          <ac:chgData name="Pranav Murthy" userId="S::pranav.murthy@parabola9.com::aa1cffd1-729e-494b-8c56-03b4ad1c049d" providerId="AD" clId="Web-{028C080E-CB92-4512-4F8F-71D398824310}" dt="2024-10-14T19:18:02.938" v="290" actId="1076"/>
          <ac:spMkLst>
            <pc:docMk/>
            <pc:sldMk cId="2006712065" sldId="2147307947"/>
            <ac:spMk id="10" creationId="{084289CD-8E01-4B57-BB8A-8D50C84836DF}"/>
          </ac:spMkLst>
        </pc:spChg>
        <pc:spChg chg="add mod">
          <ac:chgData name="Pranav Murthy" userId="S::pranav.murthy@parabola9.com::aa1cffd1-729e-494b-8c56-03b4ad1c049d" providerId="AD" clId="Web-{028C080E-CB92-4512-4F8F-71D398824310}" dt="2024-10-14T19:18:29.641" v="301" actId="1076"/>
          <ac:spMkLst>
            <pc:docMk/>
            <pc:sldMk cId="2006712065" sldId="2147307947"/>
            <ac:spMk id="11" creationId="{F4076E82-79AD-4FC2-00AA-932D82D2B110}"/>
          </ac:spMkLst>
        </pc:spChg>
        <pc:spChg chg="add mod">
          <ac:chgData name="Pranav Murthy" userId="S::pranav.murthy@parabola9.com::aa1cffd1-729e-494b-8c56-03b4ad1c049d" providerId="AD" clId="Web-{028C080E-CB92-4512-4F8F-71D398824310}" dt="2024-10-14T19:19:26.766" v="335" actId="1076"/>
          <ac:spMkLst>
            <pc:docMk/>
            <pc:sldMk cId="2006712065" sldId="2147307947"/>
            <ac:spMk id="12" creationId="{3F5ECEDB-10FF-9C30-9381-748B1D3A6526}"/>
          </ac:spMkLst>
        </pc:spChg>
        <pc:spChg chg="add mod">
          <ac:chgData name="Pranav Murthy" userId="S::pranav.murthy@parabola9.com::aa1cffd1-729e-494b-8c56-03b4ad1c049d" providerId="AD" clId="Web-{028C080E-CB92-4512-4F8F-71D398824310}" dt="2024-10-14T19:19:13.719" v="332" actId="1076"/>
          <ac:spMkLst>
            <pc:docMk/>
            <pc:sldMk cId="2006712065" sldId="2147307947"/>
            <ac:spMk id="13" creationId="{0CA5A815-9D6A-F3E9-2C40-224B13794A82}"/>
          </ac:spMkLst>
        </pc:spChg>
        <pc:spChg chg="add del">
          <ac:chgData name="Pranav Murthy" userId="S::pranav.murthy@parabola9.com::aa1cffd1-729e-494b-8c56-03b4ad1c049d" providerId="AD" clId="Web-{028C080E-CB92-4512-4F8F-71D398824310}" dt="2024-10-14T19:18:57.719" v="324"/>
          <ac:spMkLst>
            <pc:docMk/>
            <pc:sldMk cId="2006712065" sldId="2147307947"/>
            <ac:spMk id="14" creationId="{E4111D79-A0C5-4401-3EE7-C9ADE0F53E15}"/>
          </ac:spMkLst>
        </pc:spChg>
        <pc:picChg chg="add">
          <ac:chgData name="Pranav Murthy" userId="S::pranav.murthy@parabola9.com::aa1cffd1-729e-494b-8c56-03b4ad1c049d" providerId="AD" clId="Web-{028C080E-CB92-4512-4F8F-71D398824310}" dt="2024-10-14T19:12:44.142" v="236"/>
          <ac:picMkLst>
            <pc:docMk/>
            <pc:sldMk cId="2006712065" sldId="2147307947"/>
            <ac:picMk id="5" creationId="{912C27B4-D995-0588-2532-18531BC94B86}"/>
          </ac:picMkLst>
        </pc:picChg>
        <pc:picChg chg="add mod">
          <ac:chgData name="Pranav Murthy" userId="S::pranav.murthy@parabola9.com::aa1cffd1-729e-494b-8c56-03b4ad1c049d" providerId="AD" clId="Web-{028C080E-CB92-4512-4F8F-71D398824310}" dt="2024-10-14T19:15:49.001" v="258" actId="14100"/>
          <ac:picMkLst>
            <pc:docMk/>
            <pc:sldMk cId="2006712065" sldId="2147307947"/>
            <ac:picMk id="6" creationId="{AC1DFDA6-8426-65CE-6D3A-DBEE2AC864A8}"/>
          </ac:picMkLst>
        </pc:picChg>
        <pc:picChg chg="add mod">
          <ac:chgData name="Pranav Murthy" userId="S::pranav.murthy@parabola9.com::aa1cffd1-729e-494b-8c56-03b4ad1c049d" providerId="AD" clId="Web-{028C080E-CB92-4512-4F8F-71D398824310}" dt="2024-10-14T19:17:29.751" v="271" actId="1076"/>
          <ac:picMkLst>
            <pc:docMk/>
            <pc:sldMk cId="2006712065" sldId="2147307947"/>
            <ac:picMk id="7" creationId="{7D5A579C-6B9C-AB59-1990-1B4F396DB2A6}"/>
          </ac:picMkLst>
        </pc:picChg>
        <pc:picChg chg="add mod">
          <ac:chgData name="Pranav Murthy" userId="S::pranav.murthy@parabola9.com::aa1cffd1-729e-494b-8c56-03b4ad1c049d" providerId="AD" clId="Web-{028C080E-CB92-4512-4F8F-71D398824310}" dt="2024-10-14T19:17:25.610" v="270" actId="1076"/>
          <ac:picMkLst>
            <pc:docMk/>
            <pc:sldMk cId="2006712065" sldId="2147307947"/>
            <ac:picMk id="8" creationId="{748271CC-8BDA-621B-8129-B347805989F9}"/>
          </ac:picMkLst>
        </pc:picChg>
        <pc:picChg chg="add mod">
          <ac:chgData name="Pranav Murthy" userId="S::pranav.murthy@parabola9.com::aa1cffd1-729e-494b-8c56-03b4ad1c049d" providerId="AD" clId="Web-{028C080E-CB92-4512-4F8F-71D398824310}" dt="2024-10-14T19:17:37.235" v="272" actId="1076"/>
          <ac:picMkLst>
            <pc:docMk/>
            <pc:sldMk cId="2006712065" sldId="2147307947"/>
            <ac:picMk id="9" creationId="{4DD4449B-D675-8911-285F-1B83050795D3}"/>
          </ac:picMkLst>
        </pc:picChg>
      </pc:sldChg>
      <pc:sldChg chg="new del">
        <pc:chgData name="Pranav Murthy" userId="S::pranav.murthy@parabola9.com::aa1cffd1-729e-494b-8c56-03b4ad1c049d" providerId="AD" clId="Web-{028C080E-CB92-4512-4F8F-71D398824310}" dt="2024-10-14T19:06:54.502" v="69"/>
        <pc:sldMkLst>
          <pc:docMk/>
          <pc:sldMk cId="2781066395" sldId="2147307947"/>
        </pc:sldMkLst>
      </pc:sldChg>
      <pc:sldChg chg="new del">
        <pc:chgData name="Pranav Murthy" userId="S::pranav.murthy@parabola9.com::aa1cffd1-729e-494b-8c56-03b4ad1c049d" providerId="AD" clId="Web-{028C080E-CB92-4512-4F8F-71D398824310}" dt="2024-10-14T19:20:01.469" v="340"/>
        <pc:sldMkLst>
          <pc:docMk/>
          <pc:sldMk cId="1602433124" sldId="2147307948"/>
        </pc:sldMkLst>
      </pc:sldChg>
      <pc:sldChg chg="addSp delSp modSp new mod ord setBg">
        <pc:chgData name="Pranav Murthy" userId="S::pranav.murthy@parabola9.com::aa1cffd1-729e-494b-8c56-03b4ad1c049d" providerId="AD" clId="Web-{028C080E-CB92-4512-4F8F-71D398824310}" dt="2024-10-15T03:19:39.412" v="546" actId="20577"/>
        <pc:sldMkLst>
          <pc:docMk/>
          <pc:sldMk cId="1887557914" sldId="2147307948"/>
        </pc:sldMkLst>
        <pc:spChg chg="mod">
          <ac:chgData name="Pranav Murthy" userId="S::pranav.murthy@parabola9.com::aa1cffd1-729e-494b-8c56-03b4ad1c049d" providerId="AD" clId="Web-{028C080E-CB92-4512-4F8F-71D398824310}" dt="2024-10-14T19:23:41.328" v="386"/>
          <ac:spMkLst>
            <pc:docMk/>
            <pc:sldMk cId="1887557914" sldId="2147307948"/>
            <ac:spMk id="2" creationId="{A1DBE972-3E5B-51CC-3E80-ED33EB8DA595}"/>
          </ac:spMkLst>
        </pc:spChg>
        <pc:spChg chg="add mod">
          <ac:chgData name="Pranav Murthy" userId="S::pranav.murthy@parabola9.com::aa1cffd1-729e-494b-8c56-03b4ad1c049d" providerId="AD" clId="Web-{028C080E-CB92-4512-4F8F-71D398824310}" dt="2024-10-15T03:19:39.412" v="546" actId="20577"/>
          <ac:spMkLst>
            <pc:docMk/>
            <pc:sldMk cId="1887557914" sldId="2147307948"/>
            <ac:spMk id="3" creationId="{59586A5F-9AF6-B713-91E6-953581AA74F2}"/>
          </ac:spMkLst>
        </pc:spChg>
        <pc:spChg chg="del">
          <ac:chgData name="Pranav Murthy" userId="S::pranav.murthy@parabola9.com::aa1cffd1-729e-494b-8c56-03b4ad1c049d" providerId="AD" clId="Web-{028C080E-CB92-4512-4F8F-71D398824310}" dt="2024-10-14T19:20:56.609" v="359"/>
          <ac:spMkLst>
            <pc:docMk/>
            <pc:sldMk cId="1887557914" sldId="2147307948"/>
            <ac:spMk id="3" creationId="{A95B3E3E-53B7-A08F-72BA-C47EB1DDBAA6}"/>
          </ac:spMkLst>
        </pc:spChg>
        <pc:spChg chg="add mod">
          <ac:chgData name="Pranav Murthy" userId="S::pranav.murthy@parabola9.com::aa1cffd1-729e-494b-8c56-03b4ad1c049d" providerId="AD" clId="Web-{028C080E-CB92-4512-4F8F-71D398824310}" dt="2024-10-14T19:24:05.234" v="395" actId="20577"/>
          <ac:spMkLst>
            <pc:docMk/>
            <pc:sldMk cId="1887557914" sldId="2147307948"/>
            <ac:spMk id="12" creationId="{83B0B739-B270-E6B9-2EC7-CC9BF2F8D464}"/>
          </ac:spMkLst>
        </pc:spChg>
        <pc:spChg chg="add mod">
          <ac:chgData name="Pranav Murthy" userId="S::pranav.murthy@parabola9.com::aa1cffd1-729e-494b-8c56-03b4ad1c049d" providerId="AD" clId="Web-{028C080E-CB92-4512-4F8F-71D398824310}" dt="2024-10-14T19:24:36.109" v="416" actId="1076"/>
          <ac:spMkLst>
            <pc:docMk/>
            <pc:sldMk cId="1887557914" sldId="2147307948"/>
            <ac:spMk id="14" creationId="{4B451568-A851-CD01-6228-A79C72CB6211}"/>
          </ac:spMkLst>
        </pc:spChg>
        <pc:spChg chg="add del">
          <ac:chgData name="Pranav Murthy" userId="S::pranav.murthy@parabola9.com::aa1cffd1-729e-494b-8c56-03b4ad1c049d" providerId="AD" clId="Web-{028C080E-CB92-4512-4F8F-71D398824310}" dt="2024-10-14T19:23:41.328" v="386"/>
          <ac:spMkLst>
            <pc:docMk/>
            <pc:sldMk cId="1887557914" sldId="2147307948"/>
            <ac:spMk id="15" creationId="{82184FF4-7029-4ED7-813A-192E60608764}"/>
          </ac:spMkLst>
        </pc:spChg>
        <pc:spChg chg="add mod">
          <ac:chgData name="Pranav Murthy" userId="S::pranav.murthy@parabola9.com::aa1cffd1-729e-494b-8c56-03b4ad1c049d" providerId="AD" clId="Web-{028C080E-CB92-4512-4F8F-71D398824310}" dt="2024-10-14T19:24:50.546" v="427" actId="20577"/>
          <ac:spMkLst>
            <pc:docMk/>
            <pc:sldMk cId="1887557914" sldId="2147307948"/>
            <ac:spMk id="16" creationId="{85BC706D-A543-B742-D2CD-A4F4562231B1}"/>
          </ac:spMkLst>
        </pc:spChg>
        <pc:spChg chg="add del">
          <ac:chgData name="Pranav Murthy" userId="S::pranav.murthy@parabola9.com::aa1cffd1-729e-494b-8c56-03b4ad1c049d" providerId="AD" clId="Web-{028C080E-CB92-4512-4F8F-71D398824310}" dt="2024-10-14T19:23:41.328" v="386"/>
          <ac:spMkLst>
            <pc:docMk/>
            <pc:sldMk cId="1887557914" sldId="2147307948"/>
            <ac:spMk id="17" creationId="{AAA7AB09-557C-41AD-9113-FF9F68FA1035}"/>
          </ac:spMkLst>
        </pc:spChg>
        <pc:spChg chg="add mod">
          <ac:chgData name="Pranav Murthy" userId="S::pranav.murthy@parabola9.com::aa1cffd1-729e-494b-8c56-03b4ad1c049d" providerId="AD" clId="Web-{028C080E-CB92-4512-4F8F-71D398824310}" dt="2024-10-14T19:25:01.718" v="438" actId="20577"/>
          <ac:spMkLst>
            <pc:docMk/>
            <pc:sldMk cId="1887557914" sldId="2147307948"/>
            <ac:spMk id="18" creationId="{56AD4C6D-F27D-5222-5564-C1F44E368625}"/>
          </ac:spMkLst>
        </pc:spChg>
        <pc:spChg chg="add del">
          <ac:chgData name="Pranav Murthy" userId="S::pranav.murthy@parabola9.com::aa1cffd1-729e-494b-8c56-03b4ad1c049d" providerId="AD" clId="Web-{028C080E-CB92-4512-4F8F-71D398824310}" dt="2024-10-14T19:23:41.328" v="386"/>
          <ac:spMkLst>
            <pc:docMk/>
            <pc:sldMk cId="1887557914" sldId="2147307948"/>
            <ac:spMk id="19" creationId="{EF99ECAA-1F11-4937-BBA6-51935AB44C9D}"/>
          </ac:spMkLst>
        </pc:spChg>
        <pc:spChg chg="add">
          <ac:chgData name="Pranav Murthy" userId="S::pranav.murthy@parabola9.com::aa1cffd1-729e-494b-8c56-03b4ad1c049d" providerId="AD" clId="Web-{028C080E-CB92-4512-4F8F-71D398824310}" dt="2024-10-14T19:25:21.249" v="439"/>
          <ac:spMkLst>
            <pc:docMk/>
            <pc:sldMk cId="1887557914" sldId="2147307948"/>
            <ac:spMk id="20" creationId="{00A04B5E-1ABA-70A1-C981-BF96B0AB2BDF}"/>
          </ac:spMkLst>
        </pc:spChg>
        <pc:spChg chg="add del">
          <ac:chgData name="Pranav Murthy" userId="S::pranav.murthy@parabola9.com::aa1cffd1-729e-494b-8c56-03b4ad1c049d" providerId="AD" clId="Web-{028C080E-CB92-4512-4F8F-71D398824310}" dt="2024-10-14T19:25:22.827" v="441"/>
          <ac:spMkLst>
            <pc:docMk/>
            <pc:sldMk cId="1887557914" sldId="2147307948"/>
            <ac:spMk id="26" creationId="{044BA250-9BFF-8A2B-8646-409683B4D8B8}"/>
          </ac:spMkLst>
        </pc:spChg>
        <pc:spChg chg="add del">
          <ac:chgData name="Pranav Murthy" userId="S::pranav.murthy@parabola9.com::aa1cffd1-729e-494b-8c56-03b4ad1c049d" providerId="AD" clId="Web-{028C080E-CB92-4512-4F8F-71D398824310}" dt="2024-10-14T19:23:41.328" v="386"/>
          <ac:spMkLst>
            <pc:docMk/>
            <pc:sldMk cId="1887557914" sldId="2147307948"/>
            <ac:spMk id="27" creationId="{1DB043B4-68C6-45B9-82AC-A5800EADB8DB}"/>
          </ac:spMkLst>
        </pc:spChg>
        <pc:spChg chg="add mod">
          <ac:chgData name="Pranav Murthy" userId="S::pranav.murthy@parabola9.com::aa1cffd1-729e-494b-8c56-03b4ad1c049d" providerId="AD" clId="Web-{028C080E-CB92-4512-4F8F-71D398824310}" dt="2024-10-14T19:25:28.640" v="443" actId="1076"/>
          <ac:spMkLst>
            <pc:docMk/>
            <pc:sldMk cId="1887557914" sldId="2147307948"/>
            <ac:spMk id="28" creationId="{67CC155B-462A-5297-A394-CBC7FCC69711}"/>
          </ac:spMkLst>
        </pc:spChg>
        <pc:spChg chg="add del">
          <ac:chgData name="Pranav Murthy" userId="S::pranav.murthy@parabola9.com::aa1cffd1-729e-494b-8c56-03b4ad1c049d" providerId="AD" clId="Web-{028C080E-CB92-4512-4F8F-71D398824310}" dt="2024-10-14T19:23:41.328" v="386"/>
          <ac:spMkLst>
            <pc:docMk/>
            <pc:sldMk cId="1887557914" sldId="2147307948"/>
            <ac:spMk id="29" creationId="{CB055217-F8EF-4CAB-970E-ABBF64D31A71}"/>
          </ac:spMkLst>
        </pc:spChg>
        <pc:spChg chg="add mod">
          <ac:chgData name="Pranav Murthy" userId="S::pranav.murthy@parabola9.com::aa1cffd1-729e-494b-8c56-03b4ad1c049d" providerId="AD" clId="Web-{028C080E-CB92-4512-4F8F-71D398824310}" dt="2024-10-14T19:25:33.530" v="446" actId="1076"/>
          <ac:spMkLst>
            <pc:docMk/>
            <pc:sldMk cId="1887557914" sldId="2147307948"/>
            <ac:spMk id="30" creationId="{659BD836-849E-6992-4515-51120066E8DC}"/>
          </ac:spMkLst>
        </pc:spChg>
        <pc:spChg chg="add del">
          <ac:chgData name="Pranav Murthy" userId="S::pranav.murthy@parabola9.com::aa1cffd1-729e-494b-8c56-03b4ad1c049d" providerId="AD" clId="Web-{028C080E-CB92-4512-4F8F-71D398824310}" dt="2024-10-14T19:23:41.328" v="386"/>
          <ac:spMkLst>
            <pc:docMk/>
            <pc:sldMk cId="1887557914" sldId="2147307948"/>
            <ac:spMk id="31" creationId="{3AF39258-41D7-4329-9061-FA21D3BB8D28}"/>
          </ac:spMkLst>
        </pc:spChg>
        <pc:grpChg chg="add del">
          <ac:chgData name="Pranav Murthy" userId="S::pranav.murthy@parabola9.com::aa1cffd1-729e-494b-8c56-03b4ad1c049d" providerId="AD" clId="Web-{028C080E-CB92-4512-4F8F-71D398824310}" dt="2024-10-14T19:23:41.328" v="386"/>
          <ac:grpSpMkLst>
            <pc:docMk/>
            <pc:sldMk cId="1887557914" sldId="2147307948"/>
            <ac:grpSpMk id="21" creationId="{79DE9FAB-6BBA-4CFE-B67D-77B47F01ECA4}"/>
          </ac:grpSpMkLst>
        </pc:grpChg>
        <pc:picChg chg="add mod">
          <ac:chgData name="Pranav Murthy" userId="S::pranav.murthy@parabola9.com::aa1cffd1-729e-494b-8c56-03b4ad1c049d" providerId="AD" clId="Web-{028C080E-CB92-4512-4F8F-71D398824310}" dt="2024-10-14T19:23:41.328" v="386"/>
          <ac:picMkLst>
            <pc:docMk/>
            <pc:sldMk cId="1887557914" sldId="2147307948"/>
            <ac:picMk id="4" creationId="{72EB77AD-882A-9583-AD9F-B71CBCB96717}"/>
          </ac:picMkLst>
        </pc:picChg>
        <pc:picChg chg="add del mod">
          <ac:chgData name="Pranav Murthy" userId="S::pranav.murthy@parabola9.com::aa1cffd1-729e-494b-8c56-03b4ad1c049d" providerId="AD" clId="Web-{028C080E-CB92-4512-4F8F-71D398824310}" dt="2024-10-14T19:21:43.969" v="368"/>
          <ac:picMkLst>
            <pc:docMk/>
            <pc:sldMk cId="1887557914" sldId="2147307948"/>
            <ac:picMk id="5" creationId="{1B3A6539-FFBC-2B39-E109-702E630FCEA8}"/>
          </ac:picMkLst>
        </pc:picChg>
        <pc:picChg chg="add del mod">
          <ac:chgData name="Pranav Murthy" userId="S::pranav.murthy@parabola9.com::aa1cffd1-729e-494b-8c56-03b4ad1c049d" providerId="AD" clId="Web-{028C080E-CB92-4512-4F8F-71D398824310}" dt="2024-10-14T19:21:49.719" v="371"/>
          <ac:picMkLst>
            <pc:docMk/>
            <pc:sldMk cId="1887557914" sldId="2147307948"/>
            <ac:picMk id="6" creationId="{37154E31-439F-BFF2-70D3-C126F3AAA7C6}"/>
          </ac:picMkLst>
        </pc:picChg>
        <pc:picChg chg="add del mod">
          <ac:chgData name="Pranav Murthy" userId="S::pranav.murthy@parabola9.com::aa1cffd1-729e-494b-8c56-03b4ad1c049d" providerId="AD" clId="Web-{028C080E-CB92-4512-4F8F-71D398824310}" dt="2024-10-14T19:22:08.234" v="374"/>
          <ac:picMkLst>
            <pc:docMk/>
            <pc:sldMk cId="1887557914" sldId="2147307948"/>
            <ac:picMk id="7" creationId="{CD43B2E7-C8E1-B5A0-4891-2EACC44E2C88}"/>
          </ac:picMkLst>
        </pc:picChg>
        <pc:picChg chg="add mod ord">
          <ac:chgData name="Pranav Murthy" userId="S::pranav.murthy@parabola9.com::aa1cffd1-729e-494b-8c56-03b4ad1c049d" providerId="AD" clId="Web-{028C080E-CB92-4512-4F8F-71D398824310}" dt="2024-10-14T19:23:41.328" v="386"/>
          <ac:picMkLst>
            <pc:docMk/>
            <pc:sldMk cId="1887557914" sldId="2147307948"/>
            <ac:picMk id="8" creationId="{3569BAAF-E7AD-00DF-F058-F66091215353}"/>
          </ac:picMkLst>
        </pc:picChg>
        <pc:picChg chg="add mod ord">
          <ac:chgData name="Pranav Murthy" userId="S::pranav.murthy@parabola9.com::aa1cffd1-729e-494b-8c56-03b4ad1c049d" providerId="AD" clId="Web-{028C080E-CB92-4512-4F8F-71D398824310}" dt="2024-10-14T19:23:41.328" v="386"/>
          <ac:picMkLst>
            <pc:docMk/>
            <pc:sldMk cId="1887557914" sldId="2147307948"/>
            <ac:picMk id="9" creationId="{C123B400-BAED-76F9-B23F-4418F222BC43}"/>
          </ac:picMkLst>
        </pc:picChg>
        <pc:picChg chg="add mod">
          <ac:chgData name="Pranav Murthy" userId="S::pranav.murthy@parabola9.com::aa1cffd1-729e-494b-8c56-03b4ad1c049d" providerId="AD" clId="Web-{028C080E-CB92-4512-4F8F-71D398824310}" dt="2024-10-14T19:23:41.328" v="386"/>
          <ac:picMkLst>
            <pc:docMk/>
            <pc:sldMk cId="1887557914" sldId="2147307948"/>
            <ac:picMk id="10" creationId="{A2F89656-3415-28E7-3FC1-26BA3735285D}"/>
          </ac:picMkLst>
        </pc:picChg>
      </pc:sldChg>
      <pc:sldChg chg="addSp delSp modSp new">
        <pc:chgData name="Pranav Murthy" userId="S::pranav.murthy@parabola9.com::aa1cffd1-729e-494b-8c56-03b4ad1c049d" providerId="AD" clId="Web-{028C080E-CB92-4512-4F8F-71D398824310}" dt="2024-10-15T03:20:53.194" v="601" actId="20577"/>
        <pc:sldMkLst>
          <pc:docMk/>
          <pc:sldMk cId="2494139966" sldId="2147307949"/>
        </pc:sldMkLst>
        <pc:spChg chg="mod">
          <ac:chgData name="Pranav Murthy" userId="S::pranav.murthy@parabola9.com::aa1cffd1-729e-494b-8c56-03b4ad1c049d" providerId="AD" clId="Web-{028C080E-CB92-4512-4F8F-71D398824310}" dt="2024-10-14T19:27:50.514" v="530" actId="20577"/>
          <ac:spMkLst>
            <pc:docMk/>
            <pc:sldMk cId="2494139966" sldId="2147307949"/>
            <ac:spMk id="2" creationId="{F74558F2-10C0-637A-885D-0BD221EEEE51}"/>
          </ac:spMkLst>
        </pc:spChg>
        <pc:spChg chg="add mod">
          <ac:chgData name="Pranav Murthy" userId="S::pranav.murthy@parabola9.com::aa1cffd1-729e-494b-8c56-03b4ad1c049d" providerId="AD" clId="Web-{028C080E-CB92-4512-4F8F-71D398824310}" dt="2024-10-15T03:20:10.975" v="566" actId="1076"/>
          <ac:spMkLst>
            <pc:docMk/>
            <pc:sldMk cId="2494139966" sldId="2147307949"/>
            <ac:spMk id="3" creationId="{3D755557-50FA-3B39-9377-93D6AC93F104}"/>
          </ac:spMkLst>
        </pc:spChg>
        <pc:spChg chg="del">
          <ac:chgData name="Pranav Murthy" userId="S::pranav.murthy@parabola9.com::aa1cffd1-729e-494b-8c56-03b4ad1c049d" providerId="AD" clId="Web-{028C080E-CB92-4512-4F8F-71D398824310}" dt="2024-10-14T19:28:06.967" v="531"/>
          <ac:spMkLst>
            <pc:docMk/>
            <pc:sldMk cId="2494139966" sldId="2147307949"/>
            <ac:spMk id="3" creationId="{DA616343-C4FC-9738-93CE-D8B1BEF43603}"/>
          </ac:spMkLst>
        </pc:spChg>
        <pc:spChg chg="add mod">
          <ac:chgData name="Pranav Murthy" userId="S::pranav.murthy@parabola9.com::aa1cffd1-729e-494b-8c56-03b4ad1c049d" providerId="AD" clId="Web-{028C080E-CB92-4512-4F8F-71D398824310}" dt="2024-10-15T03:20:32.584" v="589" actId="14100"/>
          <ac:spMkLst>
            <pc:docMk/>
            <pc:sldMk cId="2494139966" sldId="2147307949"/>
            <ac:spMk id="7" creationId="{6DAEC198-49F7-AEE6-07B7-96ED88612CD4}"/>
          </ac:spMkLst>
        </pc:spChg>
        <pc:spChg chg="add mod">
          <ac:chgData name="Pranav Murthy" userId="S::pranav.murthy@parabola9.com::aa1cffd1-729e-494b-8c56-03b4ad1c049d" providerId="AD" clId="Web-{028C080E-CB92-4512-4F8F-71D398824310}" dt="2024-10-15T03:20:53.194" v="601" actId="20577"/>
          <ac:spMkLst>
            <pc:docMk/>
            <pc:sldMk cId="2494139966" sldId="2147307949"/>
            <ac:spMk id="8" creationId="{CEB4FD03-B8CC-D8BB-E0A1-A9E97629344A}"/>
          </ac:spMkLst>
        </pc:spChg>
        <pc:picChg chg="add mod ord">
          <ac:chgData name="Pranav Murthy" userId="S::pranav.murthy@parabola9.com::aa1cffd1-729e-494b-8c56-03b4ad1c049d" providerId="AD" clId="Web-{028C080E-CB92-4512-4F8F-71D398824310}" dt="2024-10-14T19:28:14.983" v="533" actId="14100"/>
          <ac:picMkLst>
            <pc:docMk/>
            <pc:sldMk cId="2494139966" sldId="2147307949"/>
            <ac:picMk id="4" creationId="{ACA28E63-CFBB-4972-3228-E4325090DB4D}"/>
          </ac:picMkLst>
        </pc:picChg>
        <pc:picChg chg="add mod">
          <ac:chgData name="Pranav Murthy" userId="S::pranav.murthy@parabola9.com::aa1cffd1-729e-494b-8c56-03b4ad1c049d" providerId="AD" clId="Web-{028C080E-CB92-4512-4F8F-71D398824310}" dt="2024-10-14T19:28:38.827" v="536" actId="14100"/>
          <ac:picMkLst>
            <pc:docMk/>
            <pc:sldMk cId="2494139966" sldId="2147307949"/>
            <ac:picMk id="5" creationId="{9771C071-413A-E9AE-A43F-9ED7F60348D0}"/>
          </ac:picMkLst>
        </pc:picChg>
        <pc:picChg chg="add mod">
          <ac:chgData name="Pranav Murthy" userId="S::pranav.murthy@parabola9.com::aa1cffd1-729e-494b-8c56-03b4ad1c049d" providerId="AD" clId="Web-{028C080E-CB92-4512-4F8F-71D398824310}" dt="2024-10-14T19:29:07.514" v="538" actId="1076"/>
          <ac:picMkLst>
            <pc:docMk/>
            <pc:sldMk cId="2494139966" sldId="2147307949"/>
            <ac:picMk id="6" creationId="{644D7A1F-A725-E28D-2D93-D67BC3C14D24}"/>
          </ac:picMkLst>
        </pc:picChg>
      </pc:sldChg>
      <pc:sldChg chg="addSp delSp modSp add replId">
        <pc:chgData name="Pranav Murthy" userId="S::pranav.murthy@parabola9.com::aa1cffd1-729e-494b-8c56-03b4ad1c049d" providerId="AD" clId="Web-{028C080E-CB92-4512-4F8F-71D398824310}" dt="2024-10-15T03:19:36.240" v="545" actId="20577"/>
        <pc:sldMkLst>
          <pc:docMk/>
          <pc:sldMk cId="1140374748" sldId="2147307950"/>
        </pc:sldMkLst>
        <pc:spChg chg="mod">
          <ac:chgData name="Pranav Murthy" userId="S::pranav.murthy@parabola9.com::aa1cffd1-729e-494b-8c56-03b4ad1c049d" providerId="AD" clId="Web-{028C080E-CB92-4512-4F8F-71D398824310}" dt="2024-10-14T19:26:19.140" v="475" actId="20577"/>
          <ac:spMkLst>
            <pc:docMk/>
            <pc:sldMk cId="1140374748" sldId="2147307950"/>
            <ac:spMk id="2" creationId="{A1DBE972-3E5B-51CC-3E80-ED33EB8DA595}"/>
          </ac:spMkLst>
        </pc:spChg>
        <pc:spChg chg="add mod">
          <ac:chgData name="Pranav Murthy" userId="S::pranav.murthy@parabola9.com::aa1cffd1-729e-494b-8c56-03b4ad1c049d" providerId="AD" clId="Web-{028C080E-CB92-4512-4F8F-71D398824310}" dt="2024-10-14T19:27:16.202" v="519" actId="1076"/>
          <ac:spMkLst>
            <pc:docMk/>
            <pc:sldMk cId="1140374748" sldId="2147307950"/>
            <ac:spMk id="5" creationId="{E534CD59-8116-133F-2F95-674650228642}"/>
          </ac:spMkLst>
        </pc:spChg>
        <pc:spChg chg="add mod">
          <ac:chgData name="Pranav Murthy" userId="S::pranav.murthy@parabola9.com::aa1cffd1-729e-494b-8c56-03b4ad1c049d" providerId="AD" clId="Web-{028C080E-CB92-4512-4F8F-71D398824310}" dt="2024-10-15T03:19:36.240" v="545" actId="20577"/>
          <ac:spMkLst>
            <pc:docMk/>
            <pc:sldMk cId="1140374748" sldId="2147307950"/>
            <ac:spMk id="7" creationId="{A35D0CEE-7902-C149-A3C4-F4320DF46381}"/>
          </ac:spMkLst>
        </pc:spChg>
        <pc:spChg chg="mod">
          <ac:chgData name="Pranav Murthy" userId="S::pranav.murthy@parabola9.com::aa1cffd1-729e-494b-8c56-03b4ad1c049d" providerId="AD" clId="Web-{028C080E-CB92-4512-4F8F-71D398824310}" dt="2024-10-14T19:26:38.577" v="499" actId="1076"/>
          <ac:spMkLst>
            <pc:docMk/>
            <pc:sldMk cId="1140374748" sldId="2147307950"/>
            <ac:spMk id="14" creationId="{4B451568-A851-CD01-6228-A79C72CB6211}"/>
          </ac:spMkLst>
        </pc:spChg>
        <pc:spChg chg="mod">
          <ac:chgData name="Pranav Murthy" userId="S::pranav.murthy@parabola9.com::aa1cffd1-729e-494b-8c56-03b4ad1c049d" providerId="AD" clId="Web-{028C080E-CB92-4512-4F8F-71D398824310}" dt="2024-10-14T19:26:49.577" v="513" actId="14100"/>
          <ac:spMkLst>
            <pc:docMk/>
            <pc:sldMk cId="1140374748" sldId="2147307950"/>
            <ac:spMk id="16" creationId="{85BC706D-A543-B742-D2CD-A4F4562231B1}"/>
          </ac:spMkLst>
        </pc:spChg>
        <pc:spChg chg="del">
          <ac:chgData name="Pranav Murthy" userId="S::pranav.murthy@parabola9.com::aa1cffd1-729e-494b-8c56-03b4ad1c049d" providerId="AD" clId="Web-{028C080E-CB92-4512-4F8F-71D398824310}" dt="2024-10-14T19:26:58.671" v="515"/>
          <ac:spMkLst>
            <pc:docMk/>
            <pc:sldMk cId="1140374748" sldId="2147307950"/>
            <ac:spMk id="30" creationId="{659BD836-849E-6992-4515-51120066E8DC}"/>
          </ac:spMkLst>
        </pc:spChg>
        <pc:picChg chg="add mod">
          <ac:chgData name="Pranav Murthy" userId="S::pranav.murthy@parabola9.com::aa1cffd1-729e-494b-8c56-03b4ad1c049d" providerId="AD" clId="Web-{028C080E-CB92-4512-4F8F-71D398824310}" dt="2024-10-14T19:27:12.124" v="517" actId="1076"/>
          <ac:picMkLst>
            <pc:docMk/>
            <pc:sldMk cId="1140374748" sldId="2147307950"/>
            <ac:picMk id="3" creationId="{151C9177-D9FB-A9DD-7475-0F77EB827146}"/>
          </ac:picMkLst>
        </pc:picChg>
        <pc:picChg chg="del">
          <ac:chgData name="Pranav Murthy" userId="S::pranav.murthy@parabola9.com::aa1cffd1-729e-494b-8c56-03b4ad1c049d" providerId="AD" clId="Web-{028C080E-CB92-4512-4F8F-71D398824310}" dt="2024-10-14T19:27:27.171" v="520"/>
          <ac:picMkLst>
            <pc:docMk/>
            <pc:sldMk cId="1140374748" sldId="2147307950"/>
            <ac:picMk id="4" creationId="{72EB77AD-882A-9583-AD9F-B71CBCB96717}"/>
          </ac:picMkLst>
        </pc:picChg>
        <pc:picChg chg="add mod ord">
          <ac:chgData name="Pranav Murthy" userId="S::pranav.murthy@parabola9.com::aa1cffd1-729e-494b-8c56-03b4ad1c049d" providerId="AD" clId="Web-{028C080E-CB92-4512-4F8F-71D398824310}" dt="2024-10-14T19:27:37.889" v="523"/>
          <ac:picMkLst>
            <pc:docMk/>
            <pc:sldMk cId="1140374748" sldId="2147307950"/>
            <ac:picMk id="6" creationId="{09BBEACF-D580-7CDA-A653-64A8559776C2}"/>
          </ac:picMkLst>
        </pc:picChg>
        <pc:picChg chg="del">
          <ac:chgData name="Pranav Murthy" userId="S::pranav.murthy@parabola9.com::aa1cffd1-729e-494b-8c56-03b4ad1c049d" providerId="AD" clId="Web-{028C080E-CB92-4512-4F8F-71D398824310}" dt="2024-10-14T19:26:55.514" v="514"/>
          <ac:picMkLst>
            <pc:docMk/>
            <pc:sldMk cId="1140374748" sldId="2147307950"/>
            <ac:picMk id="10" creationId="{A2F89656-3415-28E7-3FC1-26BA3735285D}"/>
          </ac:picMkLst>
        </pc:picChg>
      </pc:sldChg>
      <pc:sldChg chg="modSp new">
        <pc:chgData name="Pranav Murthy" userId="S::pranav.murthy@parabola9.com::aa1cffd1-729e-494b-8c56-03b4ad1c049d" providerId="AD" clId="Web-{028C080E-CB92-4512-4F8F-71D398824310}" dt="2024-10-15T03:25:50.506" v="759" actId="20577"/>
        <pc:sldMkLst>
          <pc:docMk/>
          <pc:sldMk cId="1691095673" sldId="2147307951"/>
        </pc:sldMkLst>
        <pc:spChg chg="mod">
          <ac:chgData name="Pranav Murthy" userId="S::pranav.murthy@parabola9.com::aa1cffd1-729e-494b-8c56-03b4ad1c049d" providerId="AD" clId="Web-{028C080E-CB92-4512-4F8F-71D398824310}" dt="2024-10-15T03:21:19.647" v="614" actId="20577"/>
          <ac:spMkLst>
            <pc:docMk/>
            <pc:sldMk cId="1691095673" sldId="2147307951"/>
            <ac:spMk id="2" creationId="{2FEB68B4-FAC7-8DF8-638E-30593550D6A7}"/>
          </ac:spMkLst>
        </pc:spChg>
        <pc:spChg chg="mod">
          <ac:chgData name="Pranav Murthy" userId="S::pranav.murthy@parabola9.com::aa1cffd1-729e-494b-8c56-03b4ad1c049d" providerId="AD" clId="Web-{028C080E-CB92-4512-4F8F-71D398824310}" dt="2024-10-15T03:25:50.506" v="759" actId="20577"/>
          <ac:spMkLst>
            <pc:docMk/>
            <pc:sldMk cId="1691095673" sldId="2147307951"/>
            <ac:spMk id="3" creationId="{E5993A20-9E9C-C756-0DF9-099BDDE13EA0}"/>
          </ac:spMkLst>
        </pc:spChg>
      </pc:sldChg>
      <pc:sldChg chg="modSp new">
        <pc:chgData name="Pranav Murthy" userId="S::pranav.murthy@parabola9.com::aa1cffd1-729e-494b-8c56-03b4ad1c049d" providerId="AD" clId="Web-{028C080E-CB92-4512-4F8F-71D398824310}" dt="2024-10-15T03:28:20.772" v="862" actId="20577"/>
        <pc:sldMkLst>
          <pc:docMk/>
          <pc:sldMk cId="276576490" sldId="2147307952"/>
        </pc:sldMkLst>
        <pc:spChg chg="mod">
          <ac:chgData name="Pranav Murthy" userId="S::pranav.murthy@parabola9.com::aa1cffd1-729e-494b-8c56-03b4ad1c049d" providerId="AD" clId="Web-{028C080E-CB92-4512-4F8F-71D398824310}" dt="2024-10-15T03:26:04.350" v="770" actId="20577"/>
          <ac:spMkLst>
            <pc:docMk/>
            <pc:sldMk cId="276576490" sldId="2147307952"/>
            <ac:spMk id="2" creationId="{373E686E-00FB-0319-E995-1B2364DFDED3}"/>
          </ac:spMkLst>
        </pc:spChg>
        <pc:spChg chg="mod">
          <ac:chgData name="Pranav Murthy" userId="S::pranav.murthy@parabola9.com::aa1cffd1-729e-494b-8c56-03b4ad1c049d" providerId="AD" clId="Web-{028C080E-CB92-4512-4F8F-71D398824310}" dt="2024-10-15T03:28:20.772" v="862" actId="20577"/>
          <ac:spMkLst>
            <pc:docMk/>
            <pc:sldMk cId="276576490" sldId="2147307952"/>
            <ac:spMk id="3" creationId="{6CFCD823-32C1-9DA4-9FB6-5DE4C032DD1C}"/>
          </ac:spMkLst>
        </pc:spChg>
      </pc:sldChg>
      <pc:sldChg chg="modSp new">
        <pc:chgData name="Pranav Murthy" userId="S::pranav.murthy@parabola9.com::aa1cffd1-729e-494b-8c56-03b4ad1c049d" providerId="AD" clId="Web-{028C080E-CB92-4512-4F8F-71D398824310}" dt="2024-10-15T03:31:37.741" v="1040" actId="20577"/>
        <pc:sldMkLst>
          <pc:docMk/>
          <pc:sldMk cId="1663878581" sldId="2147307953"/>
        </pc:sldMkLst>
        <pc:spChg chg="mod">
          <ac:chgData name="Pranav Murthy" userId="S::pranav.murthy@parabola9.com::aa1cffd1-729e-494b-8c56-03b4ad1c049d" providerId="AD" clId="Web-{028C080E-CB92-4512-4F8F-71D398824310}" dt="2024-10-15T03:28:27.288" v="866" actId="20577"/>
          <ac:spMkLst>
            <pc:docMk/>
            <pc:sldMk cId="1663878581" sldId="2147307953"/>
            <ac:spMk id="2" creationId="{F1B237A7-0CBB-B1AB-3D7F-C128FD711487}"/>
          </ac:spMkLst>
        </pc:spChg>
        <pc:spChg chg="mod">
          <ac:chgData name="Pranav Murthy" userId="S::pranav.murthy@parabola9.com::aa1cffd1-729e-494b-8c56-03b4ad1c049d" providerId="AD" clId="Web-{028C080E-CB92-4512-4F8F-71D398824310}" dt="2024-10-15T03:31:37.741" v="1040" actId="20577"/>
          <ac:spMkLst>
            <pc:docMk/>
            <pc:sldMk cId="1663878581" sldId="2147307953"/>
            <ac:spMk id="3" creationId="{995D981C-95C5-42D0-B38F-F90CB2840BDE}"/>
          </ac:spMkLst>
        </pc:spChg>
      </pc:sldChg>
      <pc:sldChg chg="addSp delSp modSp new">
        <pc:chgData name="Pranav Murthy" userId="S::pranav.murthy@parabola9.com::aa1cffd1-729e-494b-8c56-03b4ad1c049d" providerId="AD" clId="Web-{028C080E-CB92-4512-4F8F-71D398824310}" dt="2024-10-15T03:30:30.882" v="965" actId="14100"/>
        <pc:sldMkLst>
          <pc:docMk/>
          <pc:sldMk cId="1251185978" sldId="2147307954"/>
        </pc:sldMkLst>
        <pc:spChg chg="mod">
          <ac:chgData name="Pranav Murthy" userId="S::pranav.murthy@parabola9.com::aa1cffd1-729e-494b-8c56-03b4ad1c049d" providerId="AD" clId="Web-{028C080E-CB92-4512-4F8F-71D398824310}" dt="2024-10-15T03:29:37.460" v="957" actId="20577"/>
          <ac:spMkLst>
            <pc:docMk/>
            <pc:sldMk cId="1251185978" sldId="2147307954"/>
            <ac:spMk id="2" creationId="{B11CE599-F460-2690-1B5E-6FFF5BB50656}"/>
          </ac:spMkLst>
        </pc:spChg>
        <pc:spChg chg="del mod">
          <ac:chgData name="Pranav Murthy" userId="S::pranav.murthy@parabola9.com::aa1cffd1-729e-494b-8c56-03b4ad1c049d" providerId="AD" clId="Web-{028C080E-CB92-4512-4F8F-71D398824310}" dt="2024-10-15T03:30:17.866" v="961"/>
          <ac:spMkLst>
            <pc:docMk/>
            <pc:sldMk cId="1251185978" sldId="2147307954"/>
            <ac:spMk id="3" creationId="{2CCB2C5F-FBEA-7A53-D929-D9D1CC5E7172}"/>
          </ac:spMkLst>
        </pc:spChg>
        <pc:picChg chg="add mod ord">
          <ac:chgData name="Pranav Murthy" userId="S::pranav.murthy@parabola9.com::aa1cffd1-729e-494b-8c56-03b4ad1c049d" providerId="AD" clId="Web-{028C080E-CB92-4512-4F8F-71D398824310}" dt="2024-10-15T03:30:30.882" v="965" actId="14100"/>
          <ac:picMkLst>
            <pc:docMk/>
            <pc:sldMk cId="1251185978" sldId="2147307954"/>
            <ac:picMk id="4" creationId="{F426C1B1-CE28-0160-34CE-2B825827E824}"/>
          </ac:picMkLst>
        </pc:picChg>
      </pc:sldChg>
      <pc:sldChg chg="addSp delSp modSp new">
        <pc:chgData name="Pranav Murthy" userId="S::pranav.murthy@parabola9.com::aa1cffd1-729e-494b-8c56-03b4ad1c049d" providerId="AD" clId="Web-{028C080E-CB92-4512-4F8F-71D398824310}" dt="2024-10-15T03:37:36.554" v="1116" actId="20577"/>
        <pc:sldMkLst>
          <pc:docMk/>
          <pc:sldMk cId="1741407740" sldId="2147307955"/>
        </pc:sldMkLst>
        <pc:spChg chg="mod">
          <ac:chgData name="Pranav Murthy" userId="S::pranav.murthy@parabola9.com::aa1cffd1-729e-494b-8c56-03b4ad1c049d" providerId="AD" clId="Web-{028C080E-CB92-4512-4F8F-71D398824310}" dt="2024-10-15T03:34:02.757" v="1045" actId="20577"/>
          <ac:spMkLst>
            <pc:docMk/>
            <pc:sldMk cId="1741407740" sldId="2147307955"/>
            <ac:spMk id="2" creationId="{C5292B48-14A3-7275-929F-DCF9D610FA21}"/>
          </ac:spMkLst>
        </pc:spChg>
        <pc:spChg chg="del">
          <ac:chgData name="Pranav Murthy" userId="S::pranav.murthy@parabola9.com::aa1cffd1-729e-494b-8c56-03b4ad1c049d" providerId="AD" clId="Web-{028C080E-CB92-4512-4F8F-71D398824310}" dt="2024-10-15T03:34:04.866" v="1046"/>
          <ac:spMkLst>
            <pc:docMk/>
            <pc:sldMk cId="1741407740" sldId="2147307955"/>
            <ac:spMk id="3" creationId="{54BF560C-7679-180B-BC7E-94F65932D809}"/>
          </ac:spMkLst>
        </pc:spChg>
        <pc:spChg chg="add mod">
          <ac:chgData name="Pranav Murthy" userId="S::pranav.murthy@parabola9.com::aa1cffd1-729e-494b-8c56-03b4ad1c049d" providerId="AD" clId="Web-{028C080E-CB92-4512-4F8F-71D398824310}" dt="2024-10-15T03:35:00.351" v="1069" actId="20577"/>
          <ac:spMkLst>
            <pc:docMk/>
            <pc:sldMk cId="1741407740" sldId="2147307955"/>
            <ac:spMk id="4" creationId="{C18577CE-BD28-76E6-1182-518A0D84372B}"/>
          </ac:spMkLst>
        </pc:spChg>
        <pc:spChg chg="add mod">
          <ac:chgData name="Pranav Murthy" userId="S::pranav.murthy@parabola9.com::aa1cffd1-729e-494b-8c56-03b4ad1c049d" providerId="AD" clId="Web-{028C080E-CB92-4512-4F8F-71D398824310}" dt="2024-10-15T03:37:36.554" v="1116" actId="20577"/>
          <ac:spMkLst>
            <pc:docMk/>
            <pc:sldMk cId="1741407740" sldId="2147307955"/>
            <ac:spMk id="5" creationId="{4C5BAAAC-340C-588A-7AD0-5B18F6E47541}"/>
          </ac:spMkLst>
        </pc:spChg>
      </pc:sldChg>
    </pc:docChg>
  </pc:docChgLst>
  <pc:docChgLst>
    <pc:chgData name="Pranav Murthy" userId="S::pranav.murthy@parabola9.com::aa1cffd1-729e-494b-8c56-03b4ad1c049d" providerId="AD" clId="Web-{CC48B328-5B46-214B-75F9-1B740852E8C5}"/>
    <pc:docChg chg="modSld addMainMaster delMainMaster">
      <pc:chgData name="Pranav Murthy" userId="S::pranav.murthy@parabola9.com::aa1cffd1-729e-494b-8c56-03b4ad1c049d" providerId="AD" clId="Web-{CC48B328-5B46-214B-75F9-1B740852E8C5}" dt="2024-10-13T12:54:16.673" v="11"/>
      <pc:docMkLst>
        <pc:docMk/>
      </pc:docMkLst>
      <pc:sldChg chg="addSp modSp mod setBg modClrScheme chgLayout">
        <pc:chgData name="Pranav Murthy" userId="S::pranav.murthy@parabola9.com::aa1cffd1-729e-494b-8c56-03b4ad1c049d" providerId="AD" clId="Web-{CC48B328-5B46-214B-75F9-1B740852E8C5}" dt="2024-10-13T12:54:16.673" v="11"/>
        <pc:sldMkLst>
          <pc:docMk/>
          <pc:sldMk cId="109857222" sldId="256"/>
        </pc:sldMkLst>
        <pc:spChg chg="mod ord">
          <ac:chgData name="Pranav Murthy" userId="S::pranav.murthy@parabola9.com::aa1cffd1-729e-494b-8c56-03b4ad1c049d" providerId="AD" clId="Web-{CC48B328-5B46-214B-75F9-1B740852E8C5}" dt="2024-10-13T12:54:16.673" v="11"/>
          <ac:spMkLst>
            <pc:docMk/>
            <pc:sldMk cId="109857222" sldId="256"/>
            <ac:spMk id="2" creationId="{00000000-0000-0000-0000-000000000000}"/>
          </ac:spMkLst>
        </pc:spChg>
        <pc:spChg chg="mod ord">
          <ac:chgData name="Pranav Murthy" userId="S::pranav.murthy@parabola9.com::aa1cffd1-729e-494b-8c56-03b4ad1c049d" providerId="AD" clId="Web-{CC48B328-5B46-214B-75F9-1B740852E8C5}" dt="2024-10-13T12:54:16.673" v="11"/>
          <ac:spMkLst>
            <pc:docMk/>
            <pc:sldMk cId="109857222" sldId="256"/>
            <ac:spMk id="3" creationId="{00000000-0000-0000-0000-000000000000}"/>
          </ac:spMkLst>
        </pc:spChg>
        <pc:spChg chg="add">
          <ac:chgData name="Pranav Murthy" userId="S::pranav.murthy@parabola9.com::aa1cffd1-729e-494b-8c56-03b4ad1c049d" providerId="AD" clId="Web-{CC48B328-5B46-214B-75F9-1B740852E8C5}" dt="2024-10-13T12:54:16.673" v="11"/>
          <ac:spMkLst>
            <pc:docMk/>
            <pc:sldMk cId="109857222" sldId="256"/>
            <ac:spMk id="9" creationId="{1DB043B4-68C6-45B9-82AC-A5800EADB8DB}"/>
          </ac:spMkLst>
        </pc:spChg>
        <pc:spChg chg="add">
          <ac:chgData name="Pranav Murthy" userId="S::pranav.murthy@parabola9.com::aa1cffd1-729e-494b-8c56-03b4ad1c049d" providerId="AD" clId="Web-{CC48B328-5B46-214B-75F9-1B740852E8C5}" dt="2024-10-13T12:54:16.673" v="11"/>
          <ac:spMkLst>
            <pc:docMk/>
            <pc:sldMk cId="109857222" sldId="256"/>
            <ac:spMk id="11" creationId="{BEBFBB3C-FA07-4A06-A8D8-D690F92A2817}"/>
          </ac:spMkLst>
        </pc:spChg>
        <pc:picChg chg="add mod">
          <ac:chgData name="Pranav Murthy" userId="S::pranav.murthy@parabola9.com::aa1cffd1-729e-494b-8c56-03b4ad1c049d" providerId="AD" clId="Web-{CC48B328-5B46-214B-75F9-1B740852E8C5}" dt="2024-10-13T12:54:16.673" v="11"/>
          <ac:picMkLst>
            <pc:docMk/>
            <pc:sldMk cId="109857222" sldId="256"/>
            <ac:picMk id="4" creationId="{FB656923-2A23-F5F5-9DDE-8DE71C5D557D}"/>
          </ac:picMkLst>
        </pc:picChg>
      </pc:sldChg>
      <pc:sldMasterChg chg="del delSldLayout">
        <pc:chgData name="Pranav Murthy" userId="S::pranav.murthy@parabola9.com::aa1cffd1-729e-494b-8c56-03b4ad1c049d" providerId="AD" clId="Web-{CC48B328-5B46-214B-75F9-1B740852E8C5}" dt="2024-10-13T12:53:54.970" v="10"/>
        <pc:sldMasterMkLst>
          <pc:docMk/>
          <pc:sldMasterMk cId="2460954070" sldId="2147483660"/>
        </pc:sldMasterMkLst>
        <pc:sldLayoutChg chg="del">
          <pc:chgData name="Pranav Murthy" userId="S::pranav.murthy@parabola9.com::aa1cffd1-729e-494b-8c56-03b4ad1c049d" providerId="AD" clId="Web-{CC48B328-5B46-214B-75F9-1B740852E8C5}" dt="2024-10-13T12:53:54.970" v="10"/>
          <pc:sldLayoutMkLst>
            <pc:docMk/>
            <pc:sldMasterMk cId="2460954070" sldId="2147483660"/>
            <pc:sldLayoutMk cId="2385387890" sldId="2147483661"/>
          </pc:sldLayoutMkLst>
        </pc:sldLayoutChg>
        <pc:sldLayoutChg chg="del">
          <pc:chgData name="Pranav Murthy" userId="S::pranav.murthy@parabola9.com::aa1cffd1-729e-494b-8c56-03b4ad1c049d" providerId="AD" clId="Web-{CC48B328-5B46-214B-75F9-1B740852E8C5}" dt="2024-10-13T12:53:54.970" v="10"/>
          <pc:sldLayoutMkLst>
            <pc:docMk/>
            <pc:sldMasterMk cId="2460954070" sldId="2147483660"/>
            <pc:sldLayoutMk cId="949138452" sldId="2147483662"/>
          </pc:sldLayoutMkLst>
        </pc:sldLayoutChg>
        <pc:sldLayoutChg chg="del">
          <pc:chgData name="Pranav Murthy" userId="S::pranav.murthy@parabola9.com::aa1cffd1-729e-494b-8c56-03b4ad1c049d" providerId="AD" clId="Web-{CC48B328-5B46-214B-75F9-1B740852E8C5}" dt="2024-10-13T12:53:54.970" v="10"/>
          <pc:sldLayoutMkLst>
            <pc:docMk/>
            <pc:sldMasterMk cId="2460954070" sldId="2147483660"/>
            <pc:sldLayoutMk cId="2591524520" sldId="2147483663"/>
          </pc:sldLayoutMkLst>
        </pc:sldLayoutChg>
        <pc:sldLayoutChg chg="del">
          <pc:chgData name="Pranav Murthy" userId="S::pranav.murthy@parabola9.com::aa1cffd1-729e-494b-8c56-03b4ad1c049d" providerId="AD" clId="Web-{CC48B328-5B46-214B-75F9-1B740852E8C5}" dt="2024-10-13T12:53:54.970" v="10"/>
          <pc:sldLayoutMkLst>
            <pc:docMk/>
            <pc:sldMasterMk cId="2460954070" sldId="2147483660"/>
            <pc:sldLayoutMk cId="1203092039" sldId="2147483664"/>
          </pc:sldLayoutMkLst>
        </pc:sldLayoutChg>
        <pc:sldLayoutChg chg="del">
          <pc:chgData name="Pranav Murthy" userId="S::pranav.murthy@parabola9.com::aa1cffd1-729e-494b-8c56-03b4ad1c049d" providerId="AD" clId="Web-{CC48B328-5B46-214B-75F9-1B740852E8C5}" dt="2024-10-13T12:53:54.970" v="10"/>
          <pc:sldLayoutMkLst>
            <pc:docMk/>
            <pc:sldMasterMk cId="2460954070" sldId="2147483660"/>
            <pc:sldLayoutMk cId="3733172339" sldId="2147483665"/>
          </pc:sldLayoutMkLst>
        </pc:sldLayoutChg>
        <pc:sldLayoutChg chg="del">
          <pc:chgData name="Pranav Murthy" userId="S::pranav.murthy@parabola9.com::aa1cffd1-729e-494b-8c56-03b4ad1c049d" providerId="AD" clId="Web-{CC48B328-5B46-214B-75F9-1B740852E8C5}" dt="2024-10-13T12:53:54.970" v="10"/>
          <pc:sldLayoutMkLst>
            <pc:docMk/>
            <pc:sldMasterMk cId="2460954070" sldId="2147483660"/>
            <pc:sldLayoutMk cId="3210312558" sldId="2147483666"/>
          </pc:sldLayoutMkLst>
        </pc:sldLayoutChg>
        <pc:sldLayoutChg chg="del">
          <pc:chgData name="Pranav Murthy" userId="S::pranav.murthy@parabola9.com::aa1cffd1-729e-494b-8c56-03b4ad1c049d" providerId="AD" clId="Web-{CC48B328-5B46-214B-75F9-1B740852E8C5}" dt="2024-10-13T12:53:54.970" v="10"/>
          <pc:sldLayoutMkLst>
            <pc:docMk/>
            <pc:sldMasterMk cId="2460954070" sldId="2147483660"/>
            <pc:sldLayoutMk cId="3146388984" sldId="2147483667"/>
          </pc:sldLayoutMkLst>
        </pc:sldLayoutChg>
        <pc:sldLayoutChg chg="del">
          <pc:chgData name="Pranav Murthy" userId="S::pranav.murthy@parabola9.com::aa1cffd1-729e-494b-8c56-03b4ad1c049d" providerId="AD" clId="Web-{CC48B328-5B46-214B-75F9-1B740852E8C5}" dt="2024-10-13T12:53:54.970" v="10"/>
          <pc:sldLayoutMkLst>
            <pc:docMk/>
            <pc:sldMasterMk cId="2460954070" sldId="2147483660"/>
            <pc:sldLayoutMk cId="3171841454" sldId="2147483668"/>
          </pc:sldLayoutMkLst>
        </pc:sldLayoutChg>
        <pc:sldLayoutChg chg="del">
          <pc:chgData name="Pranav Murthy" userId="S::pranav.murthy@parabola9.com::aa1cffd1-729e-494b-8c56-03b4ad1c049d" providerId="AD" clId="Web-{CC48B328-5B46-214B-75F9-1B740852E8C5}" dt="2024-10-13T12:53:54.970" v="10"/>
          <pc:sldLayoutMkLst>
            <pc:docMk/>
            <pc:sldMasterMk cId="2460954070" sldId="2147483660"/>
            <pc:sldLayoutMk cId="1718958274" sldId="2147483669"/>
          </pc:sldLayoutMkLst>
        </pc:sldLayoutChg>
        <pc:sldLayoutChg chg="del">
          <pc:chgData name="Pranav Murthy" userId="S::pranav.murthy@parabola9.com::aa1cffd1-729e-494b-8c56-03b4ad1c049d" providerId="AD" clId="Web-{CC48B328-5B46-214B-75F9-1B740852E8C5}" dt="2024-10-13T12:53:54.970" v="10"/>
          <pc:sldLayoutMkLst>
            <pc:docMk/>
            <pc:sldMasterMk cId="2460954070" sldId="2147483660"/>
            <pc:sldLayoutMk cId="2202905451" sldId="2147483670"/>
          </pc:sldLayoutMkLst>
        </pc:sldLayoutChg>
        <pc:sldLayoutChg chg="del">
          <pc:chgData name="Pranav Murthy" userId="S::pranav.murthy@parabola9.com::aa1cffd1-729e-494b-8c56-03b4ad1c049d" providerId="AD" clId="Web-{CC48B328-5B46-214B-75F9-1B740852E8C5}" dt="2024-10-13T12:53:54.970" v="10"/>
          <pc:sldLayoutMkLst>
            <pc:docMk/>
            <pc:sldMasterMk cId="2460954070" sldId="2147483660"/>
            <pc:sldLayoutMk cId="3479445657" sldId="2147483671"/>
          </pc:sldLayoutMkLst>
        </pc:sldLayoutChg>
      </pc:sldMasterChg>
      <pc:sldMasterChg chg="add del addSldLayout delSldLayout modSldLayout">
        <pc:chgData name="Pranav Murthy" userId="S::pranav.murthy@parabola9.com::aa1cffd1-729e-494b-8c56-03b4ad1c049d" providerId="AD" clId="Web-{CC48B328-5B46-214B-75F9-1B740852E8C5}" dt="2024-10-13T12:54:16.673" v="11"/>
        <pc:sldMasterMkLst>
          <pc:docMk/>
          <pc:sldMasterMk cId="1878018440" sldId="2147483672"/>
        </pc:sldMasterMkLst>
        <pc:sldLayoutChg chg="add del mod replId">
          <pc:chgData name="Pranav Murthy" userId="S::pranav.murthy@parabola9.com::aa1cffd1-729e-494b-8c56-03b4ad1c049d" providerId="AD" clId="Web-{CC48B328-5B46-214B-75F9-1B740852E8C5}" dt="2024-10-13T12:54:16.673" v="11"/>
          <pc:sldLayoutMkLst>
            <pc:docMk/>
            <pc:sldMasterMk cId="1878018440" sldId="2147483672"/>
            <pc:sldLayoutMk cId="2594636379" sldId="2147483673"/>
          </pc:sldLayoutMkLst>
        </pc:sldLayoutChg>
        <pc:sldLayoutChg chg="add del mod replId">
          <pc:chgData name="Pranav Murthy" userId="S::pranav.murthy@parabola9.com::aa1cffd1-729e-494b-8c56-03b4ad1c049d" providerId="AD" clId="Web-{CC48B328-5B46-214B-75F9-1B740852E8C5}" dt="2024-10-13T12:54:16.673" v="11"/>
          <pc:sldLayoutMkLst>
            <pc:docMk/>
            <pc:sldMasterMk cId="1878018440" sldId="2147483672"/>
            <pc:sldLayoutMk cId="797004063" sldId="2147483674"/>
          </pc:sldLayoutMkLst>
        </pc:sldLayoutChg>
        <pc:sldLayoutChg chg="add del mod replId">
          <pc:chgData name="Pranav Murthy" userId="S::pranav.murthy@parabola9.com::aa1cffd1-729e-494b-8c56-03b4ad1c049d" providerId="AD" clId="Web-{CC48B328-5B46-214B-75F9-1B740852E8C5}" dt="2024-10-13T12:54:16.673" v="11"/>
          <pc:sldLayoutMkLst>
            <pc:docMk/>
            <pc:sldMasterMk cId="1878018440" sldId="2147483672"/>
            <pc:sldLayoutMk cId="3748030447" sldId="2147483675"/>
          </pc:sldLayoutMkLst>
        </pc:sldLayoutChg>
        <pc:sldLayoutChg chg="add del mod replId">
          <pc:chgData name="Pranav Murthy" userId="S::pranav.murthy@parabola9.com::aa1cffd1-729e-494b-8c56-03b4ad1c049d" providerId="AD" clId="Web-{CC48B328-5B46-214B-75F9-1B740852E8C5}" dt="2024-10-13T12:54:16.673" v="11"/>
          <pc:sldLayoutMkLst>
            <pc:docMk/>
            <pc:sldMasterMk cId="1878018440" sldId="2147483672"/>
            <pc:sldLayoutMk cId="4294385512" sldId="2147483676"/>
          </pc:sldLayoutMkLst>
        </pc:sldLayoutChg>
        <pc:sldLayoutChg chg="add del mod replId">
          <pc:chgData name="Pranav Murthy" userId="S::pranav.murthy@parabola9.com::aa1cffd1-729e-494b-8c56-03b4ad1c049d" providerId="AD" clId="Web-{CC48B328-5B46-214B-75F9-1B740852E8C5}" dt="2024-10-13T12:54:16.673" v="11"/>
          <pc:sldLayoutMkLst>
            <pc:docMk/>
            <pc:sldMasterMk cId="1878018440" sldId="2147483672"/>
            <pc:sldLayoutMk cId="885223269" sldId="2147483677"/>
          </pc:sldLayoutMkLst>
        </pc:sldLayoutChg>
        <pc:sldLayoutChg chg="add del mod replId">
          <pc:chgData name="Pranav Murthy" userId="S::pranav.murthy@parabola9.com::aa1cffd1-729e-494b-8c56-03b4ad1c049d" providerId="AD" clId="Web-{CC48B328-5B46-214B-75F9-1B740852E8C5}" dt="2024-10-13T12:54:16.673" v="11"/>
          <pc:sldLayoutMkLst>
            <pc:docMk/>
            <pc:sldMasterMk cId="1878018440" sldId="2147483672"/>
            <pc:sldLayoutMk cId="402636558" sldId="2147483678"/>
          </pc:sldLayoutMkLst>
        </pc:sldLayoutChg>
        <pc:sldLayoutChg chg="add del mod replId">
          <pc:chgData name="Pranav Murthy" userId="S::pranav.murthy@parabola9.com::aa1cffd1-729e-494b-8c56-03b4ad1c049d" providerId="AD" clId="Web-{CC48B328-5B46-214B-75F9-1B740852E8C5}" dt="2024-10-13T12:54:16.673" v="11"/>
          <pc:sldLayoutMkLst>
            <pc:docMk/>
            <pc:sldMasterMk cId="1878018440" sldId="2147483672"/>
            <pc:sldLayoutMk cId="910743097" sldId="2147483679"/>
          </pc:sldLayoutMkLst>
        </pc:sldLayoutChg>
        <pc:sldLayoutChg chg="add del mod replId">
          <pc:chgData name="Pranav Murthy" userId="S::pranav.murthy@parabola9.com::aa1cffd1-729e-494b-8c56-03b4ad1c049d" providerId="AD" clId="Web-{CC48B328-5B46-214B-75F9-1B740852E8C5}" dt="2024-10-13T12:54:16.673" v="11"/>
          <pc:sldLayoutMkLst>
            <pc:docMk/>
            <pc:sldMasterMk cId="1878018440" sldId="2147483672"/>
            <pc:sldLayoutMk cId="850020425" sldId="2147483680"/>
          </pc:sldLayoutMkLst>
        </pc:sldLayoutChg>
        <pc:sldLayoutChg chg="add del mod replId">
          <pc:chgData name="Pranav Murthy" userId="S::pranav.murthy@parabola9.com::aa1cffd1-729e-494b-8c56-03b4ad1c049d" providerId="AD" clId="Web-{CC48B328-5B46-214B-75F9-1B740852E8C5}" dt="2024-10-13T12:54:16.673" v="11"/>
          <pc:sldLayoutMkLst>
            <pc:docMk/>
            <pc:sldMasterMk cId="1878018440" sldId="2147483672"/>
            <pc:sldLayoutMk cId="2827881964" sldId="2147483681"/>
          </pc:sldLayoutMkLst>
        </pc:sldLayoutChg>
        <pc:sldLayoutChg chg="add del mod replId">
          <pc:chgData name="Pranav Murthy" userId="S::pranav.murthy@parabola9.com::aa1cffd1-729e-494b-8c56-03b4ad1c049d" providerId="AD" clId="Web-{CC48B328-5B46-214B-75F9-1B740852E8C5}" dt="2024-10-13T12:54:16.673" v="11"/>
          <pc:sldLayoutMkLst>
            <pc:docMk/>
            <pc:sldMasterMk cId="1878018440" sldId="2147483672"/>
            <pc:sldLayoutMk cId="3274590435" sldId="2147483682"/>
          </pc:sldLayoutMkLst>
        </pc:sldLayoutChg>
        <pc:sldLayoutChg chg="add del mod replId">
          <pc:chgData name="Pranav Murthy" userId="S::pranav.murthy@parabola9.com::aa1cffd1-729e-494b-8c56-03b4ad1c049d" providerId="AD" clId="Web-{CC48B328-5B46-214B-75F9-1B740852E8C5}" dt="2024-10-13T12:54:16.673" v="11"/>
          <pc:sldLayoutMkLst>
            <pc:docMk/>
            <pc:sldMasterMk cId="1878018440" sldId="2147483672"/>
            <pc:sldLayoutMk cId="3249871633" sldId="2147483683"/>
          </pc:sldLayoutMkLst>
        </pc:sldLayoutChg>
      </pc:sldMasterChg>
      <pc:sldMasterChg chg="add addSldLayout">
        <pc:chgData name="Pranav Murthy" userId="S::pranav.murthy@parabola9.com::aa1cffd1-729e-494b-8c56-03b4ad1c049d" providerId="AD" clId="Web-{CC48B328-5B46-214B-75F9-1B740852E8C5}" dt="2024-10-13T12:54:16.673" v="11"/>
        <pc:sldMasterMkLst>
          <pc:docMk/>
          <pc:sldMasterMk cId="614023505" sldId="2147483749"/>
        </pc:sldMasterMkLst>
        <pc:sldLayoutChg chg="add">
          <pc:chgData name="Pranav Murthy" userId="S::pranav.murthy@parabola9.com::aa1cffd1-729e-494b-8c56-03b4ad1c049d" providerId="AD" clId="Web-{CC48B328-5B46-214B-75F9-1B740852E8C5}" dt="2024-10-13T12:54:16.673" v="11"/>
          <pc:sldLayoutMkLst>
            <pc:docMk/>
            <pc:sldMasterMk cId="614023505" sldId="2147483749"/>
            <pc:sldLayoutMk cId="2764779692" sldId="2147483738"/>
          </pc:sldLayoutMkLst>
        </pc:sldLayoutChg>
        <pc:sldLayoutChg chg="add">
          <pc:chgData name="Pranav Murthy" userId="S::pranav.murthy@parabola9.com::aa1cffd1-729e-494b-8c56-03b4ad1c049d" providerId="AD" clId="Web-{CC48B328-5B46-214B-75F9-1B740852E8C5}" dt="2024-10-13T12:54:16.673" v="11"/>
          <pc:sldLayoutMkLst>
            <pc:docMk/>
            <pc:sldMasterMk cId="614023505" sldId="2147483749"/>
            <pc:sldLayoutMk cId="2866202191" sldId="2147483739"/>
          </pc:sldLayoutMkLst>
        </pc:sldLayoutChg>
        <pc:sldLayoutChg chg="add">
          <pc:chgData name="Pranav Murthy" userId="S::pranav.murthy@parabola9.com::aa1cffd1-729e-494b-8c56-03b4ad1c049d" providerId="AD" clId="Web-{CC48B328-5B46-214B-75F9-1B740852E8C5}" dt="2024-10-13T12:54:16.673" v="11"/>
          <pc:sldLayoutMkLst>
            <pc:docMk/>
            <pc:sldMasterMk cId="614023505" sldId="2147483749"/>
            <pc:sldLayoutMk cId="3735813710" sldId="2147483740"/>
          </pc:sldLayoutMkLst>
        </pc:sldLayoutChg>
        <pc:sldLayoutChg chg="add">
          <pc:chgData name="Pranav Murthy" userId="S::pranav.murthy@parabola9.com::aa1cffd1-729e-494b-8c56-03b4ad1c049d" providerId="AD" clId="Web-{CC48B328-5B46-214B-75F9-1B740852E8C5}" dt="2024-10-13T12:54:16.673" v="11"/>
          <pc:sldLayoutMkLst>
            <pc:docMk/>
            <pc:sldMasterMk cId="614023505" sldId="2147483749"/>
            <pc:sldLayoutMk cId="1400092335" sldId="2147483741"/>
          </pc:sldLayoutMkLst>
        </pc:sldLayoutChg>
        <pc:sldLayoutChg chg="add">
          <pc:chgData name="Pranav Murthy" userId="S::pranav.murthy@parabola9.com::aa1cffd1-729e-494b-8c56-03b4ad1c049d" providerId="AD" clId="Web-{CC48B328-5B46-214B-75F9-1B740852E8C5}" dt="2024-10-13T12:54:16.673" v="11"/>
          <pc:sldLayoutMkLst>
            <pc:docMk/>
            <pc:sldMasterMk cId="614023505" sldId="2147483749"/>
            <pc:sldLayoutMk cId="141299855" sldId="2147483742"/>
          </pc:sldLayoutMkLst>
        </pc:sldLayoutChg>
        <pc:sldLayoutChg chg="add">
          <pc:chgData name="Pranav Murthy" userId="S::pranav.murthy@parabola9.com::aa1cffd1-729e-494b-8c56-03b4ad1c049d" providerId="AD" clId="Web-{CC48B328-5B46-214B-75F9-1B740852E8C5}" dt="2024-10-13T12:54:16.673" v="11"/>
          <pc:sldLayoutMkLst>
            <pc:docMk/>
            <pc:sldMasterMk cId="614023505" sldId="2147483749"/>
            <pc:sldLayoutMk cId="1204341900" sldId="2147483743"/>
          </pc:sldLayoutMkLst>
        </pc:sldLayoutChg>
        <pc:sldLayoutChg chg="add">
          <pc:chgData name="Pranav Murthy" userId="S::pranav.murthy@parabola9.com::aa1cffd1-729e-494b-8c56-03b4ad1c049d" providerId="AD" clId="Web-{CC48B328-5B46-214B-75F9-1B740852E8C5}" dt="2024-10-13T12:54:16.673" v="11"/>
          <pc:sldLayoutMkLst>
            <pc:docMk/>
            <pc:sldMasterMk cId="614023505" sldId="2147483749"/>
            <pc:sldLayoutMk cId="2816923395" sldId="2147483744"/>
          </pc:sldLayoutMkLst>
        </pc:sldLayoutChg>
        <pc:sldLayoutChg chg="add">
          <pc:chgData name="Pranav Murthy" userId="S::pranav.murthy@parabola9.com::aa1cffd1-729e-494b-8c56-03b4ad1c049d" providerId="AD" clId="Web-{CC48B328-5B46-214B-75F9-1B740852E8C5}" dt="2024-10-13T12:54:16.673" v="11"/>
          <pc:sldLayoutMkLst>
            <pc:docMk/>
            <pc:sldMasterMk cId="614023505" sldId="2147483749"/>
            <pc:sldLayoutMk cId="2422657950" sldId="2147483745"/>
          </pc:sldLayoutMkLst>
        </pc:sldLayoutChg>
        <pc:sldLayoutChg chg="add">
          <pc:chgData name="Pranav Murthy" userId="S::pranav.murthy@parabola9.com::aa1cffd1-729e-494b-8c56-03b4ad1c049d" providerId="AD" clId="Web-{CC48B328-5B46-214B-75F9-1B740852E8C5}" dt="2024-10-13T12:54:16.673" v="11"/>
          <pc:sldLayoutMkLst>
            <pc:docMk/>
            <pc:sldMasterMk cId="614023505" sldId="2147483749"/>
            <pc:sldLayoutMk cId="315424993" sldId="2147483746"/>
          </pc:sldLayoutMkLst>
        </pc:sldLayoutChg>
        <pc:sldLayoutChg chg="add">
          <pc:chgData name="Pranav Murthy" userId="S::pranav.murthy@parabola9.com::aa1cffd1-729e-494b-8c56-03b4ad1c049d" providerId="AD" clId="Web-{CC48B328-5B46-214B-75F9-1B740852E8C5}" dt="2024-10-13T12:54:16.673" v="11"/>
          <pc:sldLayoutMkLst>
            <pc:docMk/>
            <pc:sldMasterMk cId="614023505" sldId="2147483749"/>
            <pc:sldLayoutMk cId="2419152109" sldId="2147483747"/>
          </pc:sldLayoutMkLst>
        </pc:sldLayoutChg>
        <pc:sldLayoutChg chg="add">
          <pc:chgData name="Pranav Murthy" userId="S::pranav.murthy@parabola9.com::aa1cffd1-729e-494b-8c56-03b4ad1c049d" providerId="AD" clId="Web-{CC48B328-5B46-214B-75F9-1B740852E8C5}" dt="2024-10-13T12:54:16.673" v="11"/>
          <pc:sldLayoutMkLst>
            <pc:docMk/>
            <pc:sldMasterMk cId="614023505" sldId="2147483749"/>
            <pc:sldLayoutMk cId="2929414351" sldId="214748374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6839A-51D7-48A4-BDC9-7F8321D04904}" type="datetimeFigureOut">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897361-69F2-4A4C-B4BA-B24A4DC303E6}" type="slidenum">
              <a:t>‹#›</a:t>
            </a:fld>
            <a:endParaRPr lang="en-US"/>
          </a:p>
        </p:txBody>
      </p:sp>
    </p:spTree>
    <p:extLst>
      <p:ext uri="{BB962C8B-B14F-4D97-AF65-F5344CB8AC3E}">
        <p14:creationId xmlns:p14="http://schemas.microsoft.com/office/powerpoint/2010/main" val="284445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7525" y="479425"/>
            <a:ext cx="6280150" cy="3532188"/>
          </a:xfrm>
        </p:spPr>
      </p:sp>
      <p:sp>
        <p:nvSpPr>
          <p:cNvPr id="3" name="Notes Placeholder 2"/>
          <p:cNvSpPr>
            <a:spLocks noGrp="1"/>
          </p:cNvSpPr>
          <p:nvPr>
            <p:ph type="body" idx="1"/>
          </p:nvPr>
        </p:nvSpPr>
        <p:spPr/>
        <p:txBody>
          <a:bodyPr/>
          <a:lstStyle/>
          <a:p>
            <a:pPr defTabSz="966612">
              <a:lnSpc>
                <a:spcPct val="107000"/>
              </a:lnSpc>
              <a:defRPr/>
            </a:pPr>
            <a:r>
              <a:rPr lang="en-US" sz="1300" dirty="0">
                <a:latin typeface="Calibri" panose="020F0502020204030204" pitchFamily="34" charset="0"/>
                <a:ea typeface="Times New Roman" panose="02020603050405020304" pitchFamily="18" charset="0"/>
                <a:cs typeface="Calibri" panose="020F0502020204030204" pitchFamily="34" charset="0"/>
              </a:rPr>
              <a:t>When you want to build </a:t>
            </a:r>
            <a:r>
              <a:rPr lang="en-US" sz="1300" dirty="0" err="1">
                <a:latin typeface="Calibri" panose="020F0502020204030204" pitchFamily="34" charset="0"/>
                <a:ea typeface="Times New Roman" panose="02020603050405020304" pitchFamily="18" charset="0"/>
                <a:cs typeface="Calibri" panose="020F0502020204030204" pitchFamily="34" charset="0"/>
              </a:rPr>
              <a:t>GenAI</a:t>
            </a:r>
            <a:r>
              <a:rPr lang="en-US" sz="1300" dirty="0">
                <a:latin typeface="Calibri" panose="020F0502020204030204" pitchFamily="34" charset="0"/>
                <a:ea typeface="Times New Roman" panose="02020603050405020304" pitchFamily="18" charset="0"/>
                <a:cs typeface="Calibri" panose="020F0502020204030204" pitchFamily="34" charset="0"/>
              </a:rPr>
              <a:t> applications that are unique to your business needs, your organization’s </a:t>
            </a:r>
            <a:r>
              <a:rPr lang="en-US" sz="1300" b="1" dirty="0">
                <a:latin typeface="Calibri" panose="020F0502020204030204" pitchFamily="34" charset="0"/>
                <a:ea typeface="Times New Roman" panose="02020603050405020304" pitchFamily="18" charset="0"/>
                <a:cs typeface="Calibri" panose="020F0502020204030204" pitchFamily="34" charset="0"/>
              </a:rPr>
              <a:t>data is your differentiator.</a:t>
            </a:r>
          </a:p>
          <a:p>
            <a:pPr defTabSz="966612">
              <a:lnSpc>
                <a:spcPct val="107000"/>
              </a:lnSpc>
              <a:defRPr/>
            </a:pPr>
            <a:r>
              <a:rPr lang="en-US" sz="1300" dirty="0">
                <a:latin typeface="Calibri" panose="020F0502020204030204" pitchFamily="34" charset="0"/>
                <a:ea typeface="Times New Roman" panose="02020603050405020304" pitchFamily="18" charset="0"/>
                <a:cs typeface="Calibri" panose="020F0502020204030204" pitchFamily="34" charset="0"/>
              </a:rPr>
              <a:t> </a:t>
            </a:r>
          </a:p>
          <a:p>
            <a:pPr defTabSz="966612">
              <a:lnSpc>
                <a:spcPct val="107000"/>
              </a:lnSpc>
              <a:defRPr/>
            </a:pPr>
            <a:r>
              <a:rPr lang="en-US" sz="1300" dirty="0">
                <a:latin typeface="Calibri" panose="020F0502020204030204" pitchFamily="34" charset="0"/>
                <a:ea typeface="Amazon Ember Display" panose="020F0603020204020204" pitchFamily="34" charset="0"/>
                <a:cs typeface="Calibri" panose="020F0502020204030204" pitchFamily="34" charset="0"/>
              </a:rPr>
              <a:t>When you think about it, every company has access to the same foundational models, but companies that will be successful in building gen AI applications with real business value are those that will do so using their data. </a:t>
            </a:r>
          </a:p>
          <a:p>
            <a:pPr defTabSz="966612">
              <a:lnSpc>
                <a:spcPct val="107000"/>
              </a:lnSpc>
              <a:defRPr/>
            </a:pPr>
            <a:endParaRPr lang="en-US" sz="1300" dirty="0">
              <a:latin typeface="Calibri" panose="020F0502020204030204" pitchFamily="34" charset="0"/>
              <a:ea typeface="Amazon Ember Display" panose="020F0603020204020204" pitchFamily="34" charset="0"/>
              <a:cs typeface="Calibri" panose="020F0502020204030204" pitchFamily="34" charset="0"/>
            </a:endParaRPr>
          </a:p>
          <a:p>
            <a:pPr defTabSz="966612">
              <a:lnSpc>
                <a:spcPct val="107000"/>
              </a:lnSpc>
              <a:defRPr/>
            </a:pPr>
            <a:r>
              <a:rPr lang="en-US" sz="1300" dirty="0">
                <a:latin typeface="Calibri" panose="020F0502020204030204" pitchFamily="34" charset="0"/>
                <a:ea typeface="Amazon Ember Display" panose="020F0603020204020204" pitchFamily="34" charset="0"/>
                <a:cs typeface="Calibri" panose="020F0502020204030204" pitchFamily="34" charset="0"/>
              </a:rPr>
              <a:t>Data is the difference between generic gen AI applications and those that know your business and your customer deeply.</a:t>
            </a:r>
          </a:p>
          <a:p>
            <a:pPr defTabSz="966612">
              <a:lnSpc>
                <a:spcPct val="107000"/>
              </a:lnSpc>
              <a:defRPr/>
            </a:pPr>
            <a:endParaRPr lang="en-US" sz="1100" dirty="0">
              <a:latin typeface="Arial" panose="020B0604020202020204" pitchFamily="34" charset="0"/>
              <a:ea typeface="Amazon Ember Display" panose="020F0603020204020204" pitchFamily="34" charset="0"/>
              <a:cs typeface="Arial" panose="020B0604020202020204" pitchFamily="34" charset="0"/>
            </a:endParaRPr>
          </a:p>
          <a:p>
            <a:pPr defTabSz="966588">
              <a:defRPr/>
            </a:pPr>
            <a:r>
              <a:rPr lang="en-US" dirty="0"/>
              <a:t>We are seeing very creative generative AI uses including intelligent conversational chatbots, generating programming code from text and summarizing long form narratives such as books and transcripts. </a:t>
            </a:r>
          </a:p>
          <a:p>
            <a:pPr defTabSz="966588">
              <a:defRPr/>
            </a:pPr>
            <a:endParaRPr lang="en-US" dirty="0"/>
          </a:p>
          <a:p>
            <a:pPr defTabSz="966588">
              <a:defRPr/>
            </a:pPr>
            <a:r>
              <a:rPr lang="en-US" dirty="0"/>
              <a:t>Likewise, we are also seeing a trend of popular application </a:t>
            </a:r>
            <a:r>
              <a:rPr lang="en-US" b="1" dirty="0"/>
              <a:t>building patterns </a:t>
            </a:r>
            <a:r>
              <a:rPr lang="en-US" dirty="0"/>
              <a:t>that AWS customers are using to build gen AI applications. </a:t>
            </a:r>
          </a:p>
          <a:p>
            <a:pPr defTabSz="966588">
              <a:defRPr/>
            </a:pPr>
            <a:endParaRPr lang="en-US" dirty="0"/>
          </a:p>
          <a:p>
            <a:pPr defTabSz="966588">
              <a:defRPr/>
            </a:pPr>
            <a:r>
              <a:rPr lang="en-US" dirty="0"/>
              <a:t>Transition: Let’s take a look at a few…</a:t>
            </a:r>
          </a:p>
          <a:p>
            <a:pPr>
              <a:lnSpc>
                <a:spcPct val="107000"/>
              </a:lnSpc>
            </a:pPr>
            <a:endParaRPr lang="en-US" sz="1300" dirty="0">
              <a:latin typeface="Calibri" panose="020F0502020204030204" pitchFamily="34" charset="0"/>
              <a:ea typeface="Times New Roman" panose="02020603050405020304" pitchFamily="18" charset="0"/>
              <a:cs typeface="Calibri" panose="020F0502020204030204"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3D89E5F-BEEF-42A1-A57B-E5A736D51194}"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609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October 14,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81692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October 14,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00092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October 14,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04341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October 14,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22657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October 14,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542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October 14,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1915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October 14,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29414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October 14,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4129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October 14,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64779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October 14,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6620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October 14,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3581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Monday, October 14,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614023505"/>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video" Target="https://www.youtube.com/embed/a3y6KLzz5RQ?feature=oembe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hyperlink" Target="https://huggingface.co/OpenGVLab/InternVL2-8B" TargetMode="External"/><Relationship Id="rId2" Type="http://schemas.openxmlformats.org/officeDocument/2006/relationships/hyperlink" Target="https://huggingface.co/Qwen/Qwen2-VL-7B-Instruc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huggingface.co/jinhybr/OCR-Donut-COR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863" y="549275"/>
            <a:ext cx="5437187" cy="2986234"/>
          </a:xfrm>
        </p:spPr>
        <p:txBody>
          <a:bodyPr anchor="b">
            <a:normAutofit/>
          </a:bodyPr>
          <a:lstStyle/>
          <a:p>
            <a:r>
              <a:rPr lang="en-US" dirty="0"/>
              <a:t>IIIT Hackathon</a:t>
            </a:r>
          </a:p>
        </p:txBody>
      </p:sp>
      <p:sp>
        <p:nvSpPr>
          <p:cNvPr id="11" name="Oval 10">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ubtitle 2"/>
          <p:cNvSpPr>
            <a:spLocks noGrp="1"/>
          </p:cNvSpPr>
          <p:nvPr>
            <p:ph type="subTitle" idx="1"/>
          </p:nvPr>
        </p:nvSpPr>
        <p:spPr>
          <a:xfrm>
            <a:off x="550863" y="3827610"/>
            <a:ext cx="5437187" cy="2265216"/>
          </a:xfrm>
        </p:spPr>
        <p:txBody>
          <a:bodyPr vert="horz" wrap="square" lIns="0" tIns="0" rIns="0" bIns="0" rtlCol="0" anchor="t">
            <a:normAutofit/>
          </a:bodyPr>
          <a:lstStyle/>
          <a:p>
            <a:r>
              <a:rPr lang="en-US" dirty="0">
                <a:solidFill>
                  <a:schemeClr val="tx1">
                    <a:alpha val="60000"/>
                  </a:schemeClr>
                </a:solidFill>
                <a:ea typeface="Source Sans Pro"/>
              </a:rPr>
              <a:t>10/15/2024 and 10/16/2024</a:t>
            </a:r>
            <a:endParaRPr lang="en-US" dirty="0">
              <a:solidFill>
                <a:schemeClr val="tx1">
                  <a:alpha val="60000"/>
                </a:schemeClr>
              </a:solidFill>
            </a:endParaRPr>
          </a:p>
        </p:txBody>
      </p:sp>
      <p:pic>
        <p:nvPicPr>
          <p:cNvPr id="4" name="Picture 3" descr="A blue text on a white background&#10;&#10;Description automatically generated">
            <a:extLst>
              <a:ext uri="{FF2B5EF4-FFF2-40B4-BE49-F238E27FC236}">
                <a16:creationId xmlns:a16="http://schemas.microsoft.com/office/drawing/2014/main" id="{FB656923-2A23-F5F5-9DDE-8DE71C5D557D}"/>
              </a:ext>
            </a:extLst>
          </p:cNvPr>
          <p:cNvPicPr>
            <a:picLocks noChangeAspect="1"/>
          </p:cNvPicPr>
          <p:nvPr/>
        </p:nvPicPr>
        <p:blipFill>
          <a:blip r:embed="rId2"/>
          <a:stretch>
            <a:fillRect/>
          </a:stretch>
        </p:blipFill>
        <p:spPr>
          <a:xfrm>
            <a:off x="6203952" y="2750145"/>
            <a:ext cx="5437187" cy="1359296"/>
          </a:xfrm>
          <a:custGeom>
            <a:avLst/>
            <a:gdLst/>
            <a:ahLst/>
            <a:cxnLst/>
            <a:rect l="l" t="t" r="r" b="b"/>
            <a:pathLst>
              <a:path w="5437187" h="5761037">
                <a:moveTo>
                  <a:pt x="0" y="0"/>
                </a:moveTo>
                <a:lnTo>
                  <a:pt x="5437187" y="0"/>
                </a:lnTo>
                <a:lnTo>
                  <a:pt x="5437187" y="5761037"/>
                </a:lnTo>
                <a:lnTo>
                  <a:pt x="0" y="5761037"/>
                </a:ln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E599-F460-2690-1B5E-6FFF5BB50656}"/>
              </a:ext>
            </a:extLst>
          </p:cNvPr>
          <p:cNvSpPr>
            <a:spLocks noGrp="1"/>
          </p:cNvSpPr>
          <p:nvPr>
            <p:ph type="title"/>
          </p:nvPr>
        </p:nvSpPr>
        <p:spPr/>
        <p:txBody>
          <a:bodyPr/>
          <a:lstStyle/>
          <a:p>
            <a:r>
              <a:rPr lang="en-US"/>
              <a:t>End of Hackathon Demo!</a:t>
            </a:r>
          </a:p>
        </p:txBody>
      </p:sp>
      <p:pic>
        <p:nvPicPr>
          <p:cNvPr id="4" name="Online Media 3" title="SPECTRA-Demo">
            <a:hlinkClick r:id="" action="ppaction://media"/>
            <a:extLst>
              <a:ext uri="{FF2B5EF4-FFF2-40B4-BE49-F238E27FC236}">
                <a16:creationId xmlns:a16="http://schemas.microsoft.com/office/drawing/2014/main" id="{F426C1B1-CE28-0160-34CE-2B825827E824}"/>
              </a:ext>
            </a:extLst>
          </p:cNvPr>
          <p:cNvPicPr>
            <a:picLocks noGrp="1" noRot="1" noChangeAspect="1"/>
          </p:cNvPicPr>
          <p:nvPr>
            <p:ph idx="1"/>
            <a:videoFile r:link="rId1"/>
          </p:nvPr>
        </p:nvPicPr>
        <p:blipFill>
          <a:blip r:embed="rId3"/>
          <a:stretch>
            <a:fillRect/>
          </a:stretch>
        </p:blipFill>
        <p:spPr>
          <a:xfrm>
            <a:off x="1336650" y="1232293"/>
            <a:ext cx="9429670" cy="5372695"/>
          </a:xfrm>
        </p:spPr>
      </p:pic>
    </p:spTree>
    <p:extLst>
      <p:ext uri="{BB962C8B-B14F-4D97-AF65-F5344CB8AC3E}">
        <p14:creationId xmlns:p14="http://schemas.microsoft.com/office/powerpoint/2010/main" val="1251185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37A7-0CBB-B1AB-3D7F-C128FD711487}"/>
              </a:ext>
            </a:extLst>
          </p:cNvPr>
          <p:cNvSpPr>
            <a:spLocks noGrp="1"/>
          </p:cNvSpPr>
          <p:nvPr>
            <p:ph type="title"/>
          </p:nvPr>
        </p:nvSpPr>
        <p:spPr/>
        <p:txBody>
          <a:bodyPr/>
          <a:lstStyle/>
          <a:p>
            <a:r>
              <a:rPr lang="en-US"/>
              <a:t>Resources</a:t>
            </a:r>
          </a:p>
        </p:txBody>
      </p:sp>
      <p:sp>
        <p:nvSpPr>
          <p:cNvPr id="3" name="Content Placeholder 2">
            <a:extLst>
              <a:ext uri="{FF2B5EF4-FFF2-40B4-BE49-F238E27FC236}">
                <a16:creationId xmlns:a16="http://schemas.microsoft.com/office/drawing/2014/main" id="{995D981C-95C5-42D0-B38F-F90CB2840BDE}"/>
              </a:ext>
            </a:extLst>
          </p:cNvPr>
          <p:cNvSpPr>
            <a:spLocks noGrp="1"/>
          </p:cNvSpPr>
          <p:nvPr>
            <p:ph idx="1"/>
          </p:nvPr>
        </p:nvSpPr>
        <p:spPr/>
        <p:txBody>
          <a:bodyPr vert="horz" wrap="square" lIns="0" tIns="0" rIns="0" bIns="0" rtlCol="0" anchor="t">
            <a:normAutofit/>
          </a:bodyPr>
          <a:lstStyle/>
          <a:p>
            <a:r>
              <a:rPr lang="en-US" sz="2400" dirty="0">
                <a:solidFill>
                  <a:srgbClr val="FFFFFF">
                    <a:alpha val="60000"/>
                  </a:srgbClr>
                </a:solidFill>
                <a:ea typeface="Source Sans Pro"/>
              </a:rPr>
              <a:t>Use lecturers and us as helpers to troubleshoot problems. Use your own ideas</a:t>
            </a:r>
          </a:p>
          <a:p>
            <a:endParaRPr lang="en-US" sz="2400" dirty="0">
              <a:solidFill>
                <a:srgbClr val="FFFFFF">
                  <a:alpha val="60000"/>
                </a:srgbClr>
              </a:solidFill>
              <a:ea typeface="Source Sans Pro"/>
            </a:endParaRPr>
          </a:p>
          <a:p>
            <a:r>
              <a:rPr lang="en-US" sz="2400" dirty="0">
                <a:solidFill>
                  <a:srgbClr val="FFFFFF">
                    <a:alpha val="60000"/>
                  </a:srgbClr>
                </a:solidFill>
                <a:ea typeface="Source Sans Pro"/>
              </a:rPr>
              <a:t>We want everyone to participate – represent your work!</a:t>
            </a:r>
          </a:p>
          <a:p>
            <a:endParaRPr lang="en-US" sz="2400" dirty="0">
              <a:solidFill>
                <a:srgbClr val="FFFFFF">
                  <a:alpha val="60000"/>
                </a:srgbClr>
              </a:solidFill>
              <a:ea typeface="Source Sans Pro"/>
            </a:endParaRPr>
          </a:p>
          <a:p>
            <a:r>
              <a:rPr lang="en-US" sz="2400" dirty="0">
                <a:solidFill>
                  <a:srgbClr val="FFFFFF">
                    <a:alpha val="60000"/>
                  </a:srgbClr>
                </a:solidFill>
                <a:ea typeface="Source Sans Pro"/>
              </a:rPr>
              <a:t>We love hackers and coders and solution architects alike!</a:t>
            </a:r>
          </a:p>
        </p:txBody>
      </p:sp>
    </p:spTree>
    <p:extLst>
      <p:ext uri="{BB962C8B-B14F-4D97-AF65-F5344CB8AC3E}">
        <p14:creationId xmlns:p14="http://schemas.microsoft.com/office/powerpoint/2010/main" val="1663878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2B48-14A3-7275-929F-DCF9D610FA21}"/>
              </a:ext>
            </a:extLst>
          </p:cNvPr>
          <p:cNvSpPr>
            <a:spLocks noGrp="1"/>
          </p:cNvSpPr>
          <p:nvPr>
            <p:ph type="title"/>
          </p:nvPr>
        </p:nvSpPr>
        <p:spPr/>
        <p:txBody>
          <a:bodyPr/>
          <a:lstStyle/>
          <a:p>
            <a:r>
              <a:rPr lang="en-US"/>
              <a:t>Login to Console</a:t>
            </a:r>
          </a:p>
        </p:txBody>
      </p:sp>
      <p:sp>
        <p:nvSpPr>
          <p:cNvPr id="4" name="TextBox 3">
            <a:extLst>
              <a:ext uri="{FF2B5EF4-FFF2-40B4-BE49-F238E27FC236}">
                <a16:creationId xmlns:a16="http://schemas.microsoft.com/office/drawing/2014/main" id="{C18577CE-BD28-76E6-1182-518A0D84372B}"/>
              </a:ext>
            </a:extLst>
          </p:cNvPr>
          <p:cNvSpPr txBox="1"/>
          <p:nvPr/>
        </p:nvSpPr>
        <p:spPr>
          <a:xfrm>
            <a:off x="1236689" y="2223540"/>
            <a:ext cx="1028075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i="1" dirty="0"/>
              <a:t>https://054037105643.signin.aws.amazon.com/console</a:t>
            </a:r>
            <a:endParaRPr lang="en-US" sz="3200" i="1">
              <a:ea typeface="Source Sans Pro"/>
            </a:endParaRPr>
          </a:p>
        </p:txBody>
      </p:sp>
      <p:sp>
        <p:nvSpPr>
          <p:cNvPr id="5" name="TextBox 4">
            <a:extLst>
              <a:ext uri="{FF2B5EF4-FFF2-40B4-BE49-F238E27FC236}">
                <a16:creationId xmlns:a16="http://schemas.microsoft.com/office/drawing/2014/main" id="{4C5BAAAC-340C-588A-7AD0-5B18F6E47541}"/>
              </a:ext>
            </a:extLst>
          </p:cNvPr>
          <p:cNvSpPr txBox="1"/>
          <p:nvPr/>
        </p:nvSpPr>
        <p:spPr>
          <a:xfrm>
            <a:off x="2635770" y="4047344"/>
            <a:ext cx="57837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Source Sans Pro"/>
              </a:rPr>
              <a:t>For username and password approach: Vivek and Suren</a:t>
            </a:r>
          </a:p>
        </p:txBody>
      </p:sp>
    </p:spTree>
    <p:extLst>
      <p:ext uri="{BB962C8B-B14F-4D97-AF65-F5344CB8AC3E}">
        <p14:creationId xmlns:p14="http://schemas.microsoft.com/office/powerpoint/2010/main" val="1741407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D1FFF-75C5-18C9-4E1D-8145757CC105}"/>
              </a:ext>
            </a:extLst>
          </p:cNvPr>
          <p:cNvSpPr>
            <a:spLocks noGrp="1"/>
          </p:cNvSpPr>
          <p:nvPr>
            <p:ph type="title"/>
          </p:nvPr>
        </p:nvSpPr>
        <p:spPr/>
        <p:txBody>
          <a:bodyPr/>
          <a:lstStyle/>
          <a:p>
            <a:r>
              <a:rPr lang="en-US"/>
              <a:t>Who is Parabola9?</a:t>
            </a:r>
          </a:p>
        </p:txBody>
      </p:sp>
      <p:sp>
        <p:nvSpPr>
          <p:cNvPr id="3" name="Content Placeholder 2">
            <a:extLst>
              <a:ext uri="{FF2B5EF4-FFF2-40B4-BE49-F238E27FC236}">
                <a16:creationId xmlns:a16="http://schemas.microsoft.com/office/drawing/2014/main" id="{B6E395DE-37C6-AC99-FA2E-8D5BAD679FDB}"/>
              </a:ext>
            </a:extLst>
          </p:cNvPr>
          <p:cNvSpPr>
            <a:spLocks noGrp="1"/>
          </p:cNvSpPr>
          <p:nvPr>
            <p:ph idx="1"/>
          </p:nvPr>
        </p:nvSpPr>
        <p:spPr/>
        <p:txBody>
          <a:bodyPr vert="horz" wrap="square" lIns="0" tIns="0" rIns="0" bIns="0" rtlCol="0" anchor="t">
            <a:normAutofit/>
          </a:bodyPr>
          <a:lstStyle/>
          <a:p>
            <a:r>
              <a:rPr lang="en-US" sz="2800" dirty="0">
                <a:solidFill>
                  <a:srgbClr val="FFFFFF">
                    <a:alpha val="60000"/>
                  </a:srgbClr>
                </a:solidFill>
                <a:ea typeface="Source Sans Pro"/>
              </a:rPr>
              <a:t>We are a Generative AI company that builds models based on,</a:t>
            </a:r>
          </a:p>
          <a:p>
            <a:pPr lvl="1">
              <a:buFont typeface="Courier New" panose="020B0604020202020204" pitchFamily="34" charset="0"/>
              <a:buChar char="o"/>
            </a:pPr>
            <a:r>
              <a:rPr lang="en-US" sz="2800" dirty="0">
                <a:solidFill>
                  <a:srgbClr val="FFFFFF">
                    <a:alpha val="60000"/>
                  </a:srgbClr>
                </a:solidFill>
                <a:ea typeface="Source Sans Pro"/>
              </a:rPr>
              <a:t> Machine Learning</a:t>
            </a:r>
          </a:p>
          <a:p>
            <a:pPr lvl="1">
              <a:buFont typeface="Courier New" panose="020B0604020202020204" pitchFamily="34" charset="0"/>
              <a:buChar char="o"/>
            </a:pPr>
            <a:r>
              <a:rPr lang="en-US" sz="2800" dirty="0">
                <a:solidFill>
                  <a:srgbClr val="FFFFFF">
                    <a:alpha val="60000"/>
                  </a:srgbClr>
                </a:solidFill>
                <a:ea typeface="Source Sans Pro"/>
              </a:rPr>
              <a:t> Deep Learning</a:t>
            </a:r>
          </a:p>
          <a:p>
            <a:pPr lvl="1">
              <a:buFont typeface="Courier New" panose="020B0604020202020204" pitchFamily="34" charset="0"/>
              <a:buChar char="o"/>
            </a:pPr>
            <a:r>
              <a:rPr lang="en-US" sz="2800" dirty="0">
                <a:solidFill>
                  <a:srgbClr val="FFFFFF">
                    <a:alpha val="60000"/>
                  </a:srgbClr>
                </a:solidFill>
                <a:ea typeface="Source Sans Pro"/>
              </a:rPr>
              <a:t> Generative AI </a:t>
            </a:r>
          </a:p>
        </p:txBody>
      </p:sp>
      <p:pic>
        <p:nvPicPr>
          <p:cNvPr id="5" name="Picture 4" descr="A blue text on a white background&#10;&#10;Description automatically generated">
            <a:extLst>
              <a:ext uri="{FF2B5EF4-FFF2-40B4-BE49-F238E27FC236}">
                <a16:creationId xmlns:a16="http://schemas.microsoft.com/office/drawing/2014/main" id="{97F480EC-AA6D-9A55-A2EC-2DD9E2EC990E}"/>
              </a:ext>
            </a:extLst>
          </p:cNvPr>
          <p:cNvPicPr>
            <a:picLocks noChangeAspect="1"/>
          </p:cNvPicPr>
          <p:nvPr/>
        </p:nvPicPr>
        <p:blipFill>
          <a:blip r:embed="rId2"/>
          <a:stretch>
            <a:fillRect/>
          </a:stretch>
        </p:blipFill>
        <p:spPr>
          <a:xfrm>
            <a:off x="8352541" y="1949"/>
            <a:ext cx="3838237" cy="959559"/>
          </a:xfrm>
          <a:custGeom>
            <a:avLst/>
            <a:gdLst/>
            <a:ahLst/>
            <a:cxnLst/>
            <a:rect l="l" t="t" r="r" b="b"/>
            <a:pathLst>
              <a:path w="5437187" h="5761037">
                <a:moveTo>
                  <a:pt x="0" y="0"/>
                </a:moveTo>
                <a:lnTo>
                  <a:pt x="5437187" y="0"/>
                </a:lnTo>
                <a:lnTo>
                  <a:pt x="5437187" y="5761037"/>
                </a:lnTo>
                <a:lnTo>
                  <a:pt x="0" y="5761037"/>
                </a:lnTo>
                <a:close/>
              </a:path>
            </a:pathLst>
          </a:custGeom>
        </p:spPr>
      </p:pic>
      <p:pic>
        <p:nvPicPr>
          <p:cNvPr id="6" name="Picture 5" descr="A screenshot of a video game&#10;&#10;Description automatically generated">
            <a:extLst>
              <a:ext uri="{FF2B5EF4-FFF2-40B4-BE49-F238E27FC236}">
                <a16:creationId xmlns:a16="http://schemas.microsoft.com/office/drawing/2014/main" id="{40C4F632-605E-C25F-76D0-EC232B6FA918}"/>
              </a:ext>
            </a:extLst>
          </p:cNvPr>
          <p:cNvPicPr>
            <a:picLocks noChangeAspect="1"/>
          </p:cNvPicPr>
          <p:nvPr/>
        </p:nvPicPr>
        <p:blipFill>
          <a:blip r:embed="rId3"/>
          <a:stretch>
            <a:fillRect/>
          </a:stretch>
        </p:blipFill>
        <p:spPr>
          <a:xfrm>
            <a:off x="6974174" y="3055026"/>
            <a:ext cx="3765030" cy="3252553"/>
          </a:xfrm>
          <a:prstGeom prst="rect">
            <a:avLst/>
          </a:prstGeom>
        </p:spPr>
      </p:pic>
    </p:spTree>
    <p:extLst>
      <p:ext uri="{BB962C8B-B14F-4D97-AF65-F5344CB8AC3E}">
        <p14:creationId xmlns:p14="http://schemas.microsoft.com/office/powerpoint/2010/main" val="799171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2CA9-0430-D3A1-164A-A4A98581885F}"/>
              </a:ext>
            </a:extLst>
          </p:cNvPr>
          <p:cNvSpPr>
            <a:spLocks noGrp="1"/>
          </p:cNvSpPr>
          <p:nvPr>
            <p:ph type="title"/>
          </p:nvPr>
        </p:nvSpPr>
        <p:spPr/>
        <p:txBody>
          <a:bodyPr/>
          <a:lstStyle/>
          <a:p>
            <a:r>
              <a:rPr lang="en-US"/>
              <a:t>Scope</a:t>
            </a:r>
          </a:p>
        </p:txBody>
      </p:sp>
      <p:sp>
        <p:nvSpPr>
          <p:cNvPr id="3" name="Content Placeholder 2">
            <a:extLst>
              <a:ext uri="{FF2B5EF4-FFF2-40B4-BE49-F238E27FC236}">
                <a16:creationId xmlns:a16="http://schemas.microsoft.com/office/drawing/2014/main" id="{184953AB-EB6F-3C47-5BF3-4AD0C8614AE4}"/>
              </a:ext>
            </a:extLst>
          </p:cNvPr>
          <p:cNvSpPr>
            <a:spLocks noGrp="1"/>
          </p:cNvSpPr>
          <p:nvPr>
            <p:ph idx="1"/>
          </p:nvPr>
        </p:nvSpPr>
        <p:spPr>
          <a:xfrm>
            <a:off x="550863" y="2000773"/>
            <a:ext cx="11090274" cy="3979625"/>
          </a:xfrm>
        </p:spPr>
        <p:txBody>
          <a:bodyPr vert="horz" wrap="square" lIns="0" tIns="0" rIns="0" bIns="0" rtlCol="0" anchor="t">
            <a:normAutofit/>
          </a:bodyPr>
          <a:lstStyle/>
          <a:p>
            <a:r>
              <a:rPr lang="en-US" sz="3200" dirty="0">
                <a:solidFill>
                  <a:srgbClr val="FFFFFF">
                    <a:alpha val="60000"/>
                  </a:srgbClr>
                </a:solidFill>
                <a:ea typeface="Source Sans Pro"/>
              </a:rPr>
              <a:t>We are interested in </a:t>
            </a:r>
            <a:endParaRPr lang="en-US" sz="3200">
              <a:solidFill>
                <a:srgbClr val="FFFFFF">
                  <a:alpha val="60000"/>
                </a:srgbClr>
              </a:solidFill>
              <a:ea typeface="Source Sans Pro"/>
            </a:endParaRPr>
          </a:p>
        </p:txBody>
      </p:sp>
      <p:pic>
        <p:nvPicPr>
          <p:cNvPr id="5" name="Picture 4" descr="A blue text on a white background&#10;&#10;Description automatically generated">
            <a:extLst>
              <a:ext uri="{FF2B5EF4-FFF2-40B4-BE49-F238E27FC236}">
                <a16:creationId xmlns:a16="http://schemas.microsoft.com/office/drawing/2014/main" id="{912C27B4-D995-0588-2532-18531BC94B86}"/>
              </a:ext>
            </a:extLst>
          </p:cNvPr>
          <p:cNvPicPr>
            <a:picLocks noChangeAspect="1"/>
          </p:cNvPicPr>
          <p:nvPr/>
        </p:nvPicPr>
        <p:blipFill>
          <a:blip r:embed="rId2"/>
          <a:stretch>
            <a:fillRect/>
          </a:stretch>
        </p:blipFill>
        <p:spPr>
          <a:xfrm>
            <a:off x="8352541" y="1949"/>
            <a:ext cx="3838237" cy="959559"/>
          </a:xfrm>
          <a:custGeom>
            <a:avLst/>
            <a:gdLst/>
            <a:ahLst/>
            <a:cxnLst/>
            <a:rect l="l" t="t" r="r" b="b"/>
            <a:pathLst>
              <a:path w="5437187" h="5761037">
                <a:moveTo>
                  <a:pt x="0" y="0"/>
                </a:moveTo>
                <a:lnTo>
                  <a:pt x="5437187" y="0"/>
                </a:lnTo>
                <a:lnTo>
                  <a:pt x="5437187" y="5761037"/>
                </a:lnTo>
                <a:lnTo>
                  <a:pt x="0" y="5761037"/>
                </a:lnTo>
                <a:close/>
              </a:path>
            </a:pathLst>
          </a:custGeom>
        </p:spPr>
      </p:pic>
      <p:pic>
        <p:nvPicPr>
          <p:cNvPr id="6" name="Picture 5" descr="Idea - Free electronics icons">
            <a:extLst>
              <a:ext uri="{FF2B5EF4-FFF2-40B4-BE49-F238E27FC236}">
                <a16:creationId xmlns:a16="http://schemas.microsoft.com/office/drawing/2014/main" id="{AC1DFDA6-8426-65CE-6D3A-DBEE2AC864A8}"/>
              </a:ext>
            </a:extLst>
          </p:cNvPr>
          <p:cNvPicPr>
            <a:picLocks noChangeAspect="1"/>
          </p:cNvPicPr>
          <p:nvPr/>
        </p:nvPicPr>
        <p:blipFill>
          <a:blip r:embed="rId3"/>
          <a:stretch>
            <a:fillRect/>
          </a:stretch>
        </p:blipFill>
        <p:spPr>
          <a:xfrm>
            <a:off x="849991" y="2883027"/>
            <a:ext cx="2020393" cy="1503389"/>
          </a:xfrm>
          <a:prstGeom prst="rect">
            <a:avLst/>
          </a:prstGeom>
        </p:spPr>
      </p:pic>
      <p:pic>
        <p:nvPicPr>
          <p:cNvPr id="7" name="Picture 6" descr="Architect planning icon Royalty Free Vector Image">
            <a:extLst>
              <a:ext uri="{FF2B5EF4-FFF2-40B4-BE49-F238E27FC236}">
                <a16:creationId xmlns:a16="http://schemas.microsoft.com/office/drawing/2014/main" id="{7D5A579C-6B9C-AB59-1990-1B4F396DB2A6}"/>
              </a:ext>
            </a:extLst>
          </p:cNvPr>
          <p:cNvPicPr>
            <a:picLocks noChangeAspect="1"/>
          </p:cNvPicPr>
          <p:nvPr/>
        </p:nvPicPr>
        <p:blipFill>
          <a:blip r:embed="rId4"/>
          <a:stretch>
            <a:fillRect/>
          </a:stretch>
        </p:blipFill>
        <p:spPr>
          <a:xfrm>
            <a:off x="4031183" y="2880298"/>
            <a:ext cx="1921738" cy="1520670"/>
          </a:xfrm>
          <a:prstGeom prst="rect">
            <a:avLst/>
          </a:prstGeom>
        </p:spPr>
      </p:pic>
      <p:pic>
        <p:nvPicPr>
          <p:cNvPr id="8" name="Picture 7" descr="Code - Free seo and web icons">
            <a:extLst>
              <a:ext uri="{FF2B5EF4-FFF2-40B4-BE49-F238E27FC236}">
                <a16:creationId xmlns:a16="http://schemas.microsoft.com/office/drawing/2014/main" id="{748271CC-8BDA-621B-8129-B347805989F9}"/>
              </a:ext>
            </a:extLst>
          </p:cNvPr>
          <p:cNvPicPr>
            <a:picLocks noChangeAspect="1"/>
          </p:cNvPicPr>
          <p:nvPr/>
        </p:nvPicPr>
        <p:blipFill>
          <a:blip r:embed="rId5"/>
          <a:stretch>
            <a:fillRect/>
          </a:stretch>
        </p:blipFill>
        <p:spPr>
          <a:xfrm>
            <a:off x="7116737" y="2855314"/>
            <a:ext cx="1699518" cy="1520670"/>
          </a:xfrm>
          <a:prstGeom prst="rect">
            <a:avLst/>
          </a:prstGeom>
        </p:spPr>
      </p:pic>
      <p:pic>
        <p:nvPicPr>
          <p:cNvPr id="9" name="Picture 8" descr="Demo - Free computer icons">
            <a:extLst>
              <a:ext uri="{FF2B5EF4-FFF2-40B4-BE49-F238E27FC236}">
                <a16:creationId xmlns:a16="http://schemas.microsoft.com/office/drawing/2014/main" id="{4DD4449B-D675-8911-285F-1B83050795D3}"/>
              </a:ext>
            </a:extLst>
          </p:cNvPr>
          <p:cNvPicPr>
            <a:picLocks noChangeAspect="1"/>
          </p:cNvPicPr>
          <p:nvPr/>
        </p:nvPicPr>
        <p:blipFill>
          <a:blip r:embed="rId6"/>
          <a:stretch>
            <a:fillRect/>
          </a:stretch>
        </p:blipFill>
        <p:spPr>
          <a:xfrm>
            <a:off x="9988133" y="2867806"/>
            <a:ext cx="1497142" cy="1497142"/>
          </a:xfrm>
          <a:prstGeom prst="rect">
            <a:avLst/>
          </a:prstGeom>
        </p:spPr>
      </p:pic>
      <p:sp>
        <p:nvSpPr>
          <p:cNvPr id="10" name="TextBox 9">
            <a:extLst>
              <a:ext uri="{FF2B5EF4-FFF2-40B4-BE49-F238E27FC236}">
                <a16:creationId xmlns:a16="http://schemas.microsoft.com/office/drawing/2014/main" id="{084289CD-8E01-4B57-BB8A-8D50C84836DF}"/>
              </a:ext>
            </a:extLst>
          </p:cNvPr>
          <p:cNvSpPr txBox="1"/>
          <p:nvPr/>
        </p:nvSpPr>
        <p:spPr>
          <a:xfrm>
            <a:off x="930639" y="4634459"/>
            <a:ext cx="18612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Source Sans Pro"/>
              </a:rPr>
              <a:t>Solution Ideation</a:t>
            </a:r>
          </a:p>
        </p:txBody>
      </p:sp>
      <p:sp>
        <p:nvSpPr>
          <p:cNvPr id="11" name="TextBox 10">
            <a:extLst>
              <a:ext uri="{FF2B5EF4-FFF2-40B4-BE49-F238E27FC236}">
                <a16:creationId xmlns:a16="http://schemas.microsoft.com/office/drawing/2014/main" id="{F4076E82-79AD-4FC2-00AA-932D82D2B110}"/>
              </a:ext>
            </a:extLst>
          </p:cNvPr>
          <p:cNvSpPr txBox="1"/>
          <p:nvPr/>
        </p:nvSpPr>
        <p:spPr>
          <a:xfrm>
            <a:off x="3909935" y="4634458"/>
            <a:ext cx="23359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Source Sans Pro"/>
              </a:rPr>
              <a:t>Solution Architecture</a:t>
            </a:r>
            <a:endParaRPr lang="en-US" dirty="0"/>
          </a:p>
        </p:txBody>
      </p:sp>
      <p:sp>
        <p:nvSpPr>
          <p:cNvPr id="12" name="TextBox 11">
            <a:extLst>
              <a:ext uri="{FF2B5EF4-FFF2-40B4-BE49-F238E27FC236}">
                <a16:creationId xmlns:a16="http://schemas.microsoft.com/office/drawing/2014/main" id="{3F5ECEDB-10FF-9C30-9381-748B1D3A6526}"/>
              </a:ext>
            </a:extLst>
          </p:cNvPr>
          <p:cNvSpPr txBox="1"/>
          <p:nvPr/>
        </p:nvSpPr>
        <p:spPr>
          <a:xfrm>
            <a:off x="7045377" y="4634458"/>
            <a:ext cx="26107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Source Sans Pro"/>
              </a:rPr>
              <a:t>Code Description</a:t>
            </a:r>
          </a:p>
        </p:txBody>
      </p:sp>
      <p:sp>
        <p:nvSpPr>
          <p:cNvPr id="13" name="TextBox 12">
            <a:extLst>
              <a:ext uri="{FF2B5EF4-FFF2-40B4-BE49-F238E27FC236}">
                <a16:creationId xmlns:a16="http://schemas.microsoft.com/office/drawing/2014/main" id="{0CA5A815-9D6A-F3E9-2C40-224B13794A82}"/>
              </a:ext>
            </a:extLst>
          </p:cNvPr>
          <p:cNvSpPr txBox="1"/>
          <p:nvPr/>
        </p:nvSpPr>
        <p:spPr>
          <a:xfrm>
            <a:off x="10274509" y="4615721"/>
            <a:ext cx="9368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Source Sans Pro"/>
              </a:rPr>
              <a:t>Demo!!</a:t>
            </a:r>
            <a:endParaRPr lang="en-US" dirty="0"/>
          </a:p>
        </p:txBody>
      </p:sp>
    </p:spTree>
    <p:extLst>
      <p:ext uri="{BB962C8B-B14F-4D97-AF65-F5344CB8AC3E}">
        <p14:creationId xmlns:p14="http://schemas.microsoft.com/office/powerpoint/2010/main" val="2006712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2E3E"/>
        </a:solidFill>
        <a:effectLst/>
      </p:bgPr>
    </p:bg>
    <p:spTree>
      <p:nvGrpSpPr>
        <p:cNvPr id="1" name=""/>
        <p:cNvGrpSpPr/>
        <p:nvPr/>
      </p:nvGrpSpPr>
      <p:grpSpPr>
        <a:xfrm>
          <a:off x="0" y="0"/>
          <a:ext cx="0" cy="0"/>
          <a:chOff x="0" y="0"/>
          <a:chExt cx="0" cy="0"/>
        </a:xfrm>
      </p:grpSpPr>
      <p:sp>
        <p:nvSpPr>
          <p:cNvPr id="99" name="Rectangle: Rounded Corners 98">
            <a:extLst>
              <a:ext uri="{FF2B5EF4-FFF2-40B4-BE49-F238E27FC236}">
                <a16:creationId xmlns:a16="http://schemas.microsoft.com/office/drawing/2014/main" id="{2B61B4B5-0563-EF82-3E2B-B4070F06C175}"/>
              </a:ext>
            </a:extLst>
          </p:cNvPr>
          <p:cNvSpPr/>
          <p:nvPr/>
        </p:nvSpPr>
        <p:spPr>
          <a:xfrm>
            <a:off x="6809957" y="1923961"/>
            <a:ext cx="4678151" cy="3747580"/>
          </a:xfrm>
          <a:prstGeom prst="roundRect">
            <a:avLst>
              <a:gd name="adj" fmla="val 3050"/>
            </a:avLst>
          </a:prstGeom>
          <a:solidFill>
            <a:srgbClr val="161E2D">
              <a:alpha val="89361"/>
            </a:srgbClr>
          </a:solidFill>
          <a:ln w="19050">
            <a:gradFill>
              <a:gsLst>
                <a:gs pos="0">
                  <a:srgbClr val="9FFDEA"/>
                </a:gs>
                <a:gs pos="100000">
                  <a:srgbClr val="723DFF"/>
                </a:gs>
              </a:gsLst>
              <a:lin ang="5400000" scaled="1"/>
            </a:gradFill>
          </a:ln>
          <a:effectLst>
            <a:outerShdw blurRad="166649" algn="ctr"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lIns="640080" tIns="0" rIns="182880" bIns="0" rtlCol="0" anchor="ctr" anchorCtr="0"/>
          <a:lstStyle/>
          <a:p>
            <a:pPr defTabSz="565134" eaLnBrk="0" fontAlgn="base" hangingPunct="0">
              <a:lnSpc>
                <a:spcPct val="90000"/>
              </a:lnSpc>
              <a:spcBef>
                <a:spcPct val="0"/>
              </a:spcBef>
              <a:spcAft>
                <a:spcPct val="0"/>
              </a:spcAft>
            </a:pPr>
            <a:endParaRPr lang="en-US" sz="2400" dirty="0">
              <a:solidFill>
                <a:srgbClr val="38EF7D"/>
              </a:solidFill>
              <a:latin typeface="Amazon Ember Display" panose="020F0603020204020204" pitchFamily="34" charset="0"/>
              <a:cs typeface="Segoe UI" pitchFamily="34" charset="0"/>
            </a:endParaRPr>
          </a:p>
        </p:txBody>
      </p:sp>
      <p:sp>
        <p:nvSpPr>
          <p:cNvPr id="98" name="Rectangle: Rounded Corners 97">
            <a:extLst>
              <a:ext uri="{FF2B5EF4-FFF2-40B4-BE49-F238E27FC236}">
                <a16:creationId xmlns:a16="http://schemas.microsoft.com/office/drawing/2014/main" id="{3BD76858-0016-D54B-E3B0-9E9B06D5B9A9}"/>
              </a:ext>
            </a:extLst>
          </p:cNvPr>
          <p:cNvSpPr/>
          <p:nvPr/>
        </p:nvSpPr>
        <p:spPr>
          <a:xfrm>
            <a:off x="702329" y="1923961"/>
            <a:ext cx="4678151" cy="3747580"/>
          </a:xfrm>
          <a:prstGeom prst="roundRect">
            <a:avLst>
              <a:gd name="adj" fmla="val 3050"/>
            </a:avLst>
          </a:prstGeom>
          <a:solidFill>
            <a:srgbClr val="161E2D">
              <a:alpha val="89361"/>
            </a:srgbClr>
          </a:solidFill>
          <a:ln w="19050">
            <a:gradFill>
              <a:gsLst>
                <a:gs pos="0">
                  <a:srgbClr val="9FFDEA"/>
                </a:gs>
                <a:gs pos="99000">
                  <a:srgbClr val="723DFF"/>
                </a:gs>
              </a:gsLst>
              <a:lin ang="5400000" scaled="1"/>
            </a:gradFill>
          </a:ln>
          <a:effectLst>
            <a:outerShdw blurRad="166649" algn="ctr"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lIns="640080" tIns="0" rIns="182880" bIns="0" rtlCol="0" anchor="ctr" anchorCtr="0"/>
          <a:lstStyle/>
          <a:p>
            <a:pPr defTabSz="565134" eaLnBrk="0" fontAlgn="base" hangingPunct="0">
              <a:lnSpc>
                <a:spcPct val="90000"/>
              </a:lnSpc>
              <a:spcBef>
                <a:spcPct val="0"/>
              </a:spcBef>
              <a:spcAft>
                <a:spcPct val="0"/>
              </a:spcAft>
            </a:pPr>
            <a:endParaRPr lang="en-US" sz="2400" dirty="0">
              <a:solidFill>
                <a:srgbClr val="38EF7D"/>
              </a:solidFill>
              <a:latin typeface="Amazon Ember Display" panose="020F0603020204020204" pitchFamily="34" charset="0"/>
              <a:cs typeface="Segoe UI" pitchFamily="34" charset="0"/>
            </a:endParaRPr>
          </a:p>
        </p:txBody>
      </p:sp>
      <p:sp>
        <p:nvSpPr>
          <p:cNvPr id="2" name="Title 1">
            <a:extLst>
              <a:ext uri="{FF2B5EF4-FFF2-40B4-BE49-F238E27FC236}">
                <a16:creationId xmlns:a16="http://schemas.microsoft.com/office/drawing/2014/main" id="{9C55ABE2-C870-CF4D-8C8A-D2461CCF1AAC}"/>
              </a:ext>
            </a:extLst>
          </p:cNvPr>
          <p:cNvSpPr>
            <a:spLocks noGrp="1"/>
          </p:cNvSpPr>
          <p:nvPr>
            <p:ph type="title" idx="4294967295"/>
          </p:nvPr>
        </p:nvSpPr>
        <p:spPr>
          <a:xfrm>
            <a:off x="224160" y="580059"/>
            <a:ext cx="7596403" cy="535531"/>
          </a:xfrm>
        </p:spPr>
        <p:txBody>
          <a:bodyPr>
            <a:normAutofit fontScale="90000"/>
          </a:bodyPr>
          <a:lstStyle/>
          <a:p>
            <a:pPr algn="ctr"/>
            <a:r>
              <a:rPr lang="en-US">
                <a:latin typeface="Sitka Heading"/>
                <a:ea typeface="Microsoft Sans Serif"/>
                <a:cs typeface="Microsoft Sans Serif"/>
              </a:rPr>
              <a:t>Hackathon Use Cases</a:t>
            </a:r>
          </a:p>
        </p:txBody>
      </p:sp>
      <p:sp>
        <p:nvSpPr>
          <p:cNvPr id="3" name="Content Placeholder 2">
            <a:extLst>
              <a:ext uri="{FF2B5EF4-FFF2-40B4-BE49-F238E27FC236}">
                <a16:creationId xmlns:a16="http://schemas.microsoft.com/office/drawing/2014/main" id="{B9C4F8E8-1A09-EAD4-D4E2-623B54D9017B}"/>
              </a:ext>
            </a:extLst>
          </p:cNvPr>
          <p:cNvSpPr>
            <a:spLocks noGrp="1"/>
          </p:cNvSpPr>
          <p:nvPr>
            <p:ph sz="half" idx="4294967295"/>
          </p:nvPr>
        </p:nvSpPr>
        <p:spPr>
          <a:xfrm>
            <a:off x="924734" y="3959211"/>
            <a:ext cx="4233333" cy="646331"/>
          </a:xfrm>
        </p:spPr>
        <p:txBody>
          <a:bodyPr vert="horz" wrap="square" lIns="0" tIns="0" rIns="0" bIns="0" rtlCol="0" anchor="t">
            <a:normAutofit/>
          </a:bodyPr>
          <a:lstStyle/>
          <a:p>
            <a:pPr marL="0" indent="0" algn="ctr">
              <a:buNone/>
            </a:pPr>
            <a:r>
              <a:rPr lang="en-US" sz="3200" dirty="0" err="1">
                <a:solidFill>
                  <a:srgbClr val="FFFFFF">
                    <a:alpha val="60000"/>
                  </a:srgbClr>
                </a:solidFill>
                <a:latin typeface="Sagona Book"/>
                <a:ea typeface="Source Sans Pro"/>
              </a:rPr>
              <a:t>VideoGPT</a:t>
            </a:r>
            <a:r>
              <a:rPr lang="en-US" sz="3200" dirty="0">
                <a:solidFill>
                  <a:srgbClr val="FFFFFF">
                    <a:alpha val="60000"/>
                  </a:srgbClr>
                </a:solidFill>
                <a:latin typeface="Sagona Book"/>
                <a:ea typeface="Source Sans Pro"/>
              </a:rPr>
              <a:t> Solution</a:t>
            </a:r>
          </a:p>
        </p:txBody>
      </p:sp>
      <p:sp>
        <p:nvSpPr>
          <p:cNvPr id="4" name="Content Placeholder 3">
            <a:extLst>
              <a:ext uri="{FF2B5EF4-FFF2-40B4-BE49-F238E27FC236}">
                <a16:creationId xmlns:a16="http://schemas.microsoft.com/office/drawing/2014/main" id="{85FEF67A-D6FC-7DAA-84C2-E5E95C45ACAC}"/>
              </a:ext>
            </a:extLst>
          </p:cNvPr>
          <p:cNvSpPr>
            <a:spLocks noGrp="1"/>
          </p:cNvSpPr>
          <p:nvPr>
            <p:ph sz="half" idx="4294967295"/>
          </p:nvPr>
        </p:nvSpPr>
        <p:spPr>
          <a:xfrm>
            <a:off x="7285384" y="3959211"/>
            <a:ext cx="3795229" cy="923330"/>
          </a:xfrm>
        </p:spPr>
        <p:txBody>
          <a:bodyPr vert="horz" wrap="square" lIns="0" tIns="0" rIns="0" bIns="0" rtlCol="0" anchor="t">
            <a:noAutofit/>
          </a:bodyPr>
          <a:lstStyle/>
          <a:p>
            <a:pPr marL="0" indent="0" algn="ctr">
              <a:buNone/>
            </a:pPr>
            <a:r>
              <a:rPr lang="en-US" sz="3200" dirty="0">
                <a:solidFill>
                  <a:srgbClr val="FFFFFF">
                    <a:alpha val="60000"/>
                  </a:srgbClr>
                </a:solidFill>
                <a:latin typeface="Sagona Book"/>
              </a:rPr>
              <a:t>Optical Character Recognition</a:t>
            </a:r>
          </a:p>
        </p:txBody>
      </p:sp>
      <p:grpSp>
        <p:nvGrpSpPr>
          <p:cNvPr id="31" name="Graphic 840">
            <a:extLst>
              <a:ext uri="{FF2B5EF4-FFF2-40B4-BE49-F238E27FC236}">
                <a16:creationId xmlns:a16="http://schemas.microsoft.com/office/drawing/2014/main" id="{F713C065-264E-6563-0D12-68E7A7C433C9}"/>
              </a:ext>
            </a:extLst>
          </p:cNvPr>
          <p:cNvGrpSpPr>
            <a:grpSpLocks noChangeAspect="1"/>
          </p:cNvGrpSpPr>
          <p:nvPr/>
        </p:nvGrpSpPr>
        <p:grpSpPr>
          <a:xfrm>
            <a:off x="2216980" y="2165492"/>
            <a:ext cx="1648848" cy="1648848"/>
            <a:chOff x="1370330" y="2771775"/>
            <a:chExt cx="457200" cy="457200"/>
          </a:xfrm>
        </p:grpSpPr>
        <p:sp>
          <p:nvSpPr>
            <p:cNvPr id="32" name="Freeform: Shape 31">
              <a:extLst>
                <a:ext uri="{FF2B5EF4-FFF2-40B4-BE49-F238E27FC236}">
                  <a16:creationId xmlns:a16="http://schemas.microsoft.com/office/drawing/2014/main" id="{63285743-EEDA-9998-265C-7B868F4CE7E7}"/>
                </a:ext>
              </a:extLst>
            </p:cNvPr>
            <p:cNvSpPr/>
            <p:nvPr/>
          </p:nvSpPr>
          <p:spPr>
            <a:xfrm>
              <a:off x="1463530" y="2971822"/>
              <a:ext cx="2286" cy="60030"/>
            </a:xfrm>
            <a:custGeom>
              <a:avLst/>
              <a:gdLst>
                <a:gd name="connsiteX0" fmla="*/ 0 w 2286"/>
                <a:gd name="connsiteY0" fmla="*/ 60030 h 60030"/>
                <a:gd name="connsiteX1" fmla="*/ 0 w 2286"/>
                <a:gd name="connsiteY1" fmla="*/ 30015 h 60030"/>
                <a:gd name="connsiteX2" fmla="*/ 0 w 2286"/>
                <a:gd name="connsiteY2" fmla="*/ 0 h 60030"/>
                <a:gd name="connsiteX3" fmla="*/ 0 w 2286"/>
                <a:gd name="connsiteY3" fmla="*/ 60030 h 60030"/>
              </a:gdLst>
              <a:ahLst/>
              <a:cxnLst>
                <a:cxn ang="0">
                  <a:pos x="connsiteX0" y="connsiteY0"/>
                </a:cxn>
                <a:cxn ang="0">
                  <a:pos x="connsiteX1" y="connsiteY1"/>
                </a:cxn>
                <a:cxn ang="0">
                  <a:pos x="connsiteX2" y="connsiteY2"/>
                </a:cxn>
                <a:cxn ang="0">
                  <a:pos x="connsiteX3" y="connsiteY3"/>
                </a:cxn>
              </a:cxnLst>
              <a:rect l="l" t="t" r="r" b="b"/>
              <a:pathLst>
                <a:path w="2286" h="60030">
                  <a:moveTo>
                    <a:pt x="0" y="60030"/>
                  </a:moveTo>
                  <a:lnTo>
                    <a:pt x="0" y="30015"/>
                  </a:lnTo>
                  <a:lnTo>
                    <a:pt x="0" y="0"/>
                  </a:lnTo>
                  <a:lnTo>
                    <a:pt x="0" y="60030"/>
                  </a:lnTo>
                  <a:close/>
                </a:path>
              </a:pathLst>
            </a:custGeom>
            <a:noFill/>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33" name="Freeform: Shape 32">
              <a:extLst>
                <a:ext uri="{FF2B5EF4-FFF2-40B4-BE49-F238E27FC236}">
                  <a16:creationId xmlns:a16="http://schemas.microsoft.com/office/drawing/2014/main" id="{3D9D6E8C-8481-B0A2-0EE2-EA4C885741F7}"/>
                </a:ext>
              </a:extLst>
            </p:cNvPr>
            <p:cNvSpPr/>
            <p:nvPr/>
          </p:nvSpPr>
          <p:spPr>
            <a:xfrm>
              <a:off x="1531218" y="2915747"/>
              <a:ext cx="33855" cy="86090"/>
            </a:xfrm>
            <a:custGeom>
              <a:avLst/>
              <a:gdLst>
                <a:gd name="connsiteX0" fmla="*/ 0 w 33855"/>
                <a:gd name="connsiteY0" fmla="*/ 86091 h 86090"/>
                <a:gd name="connsiteX1" fmla="*/ 0 w 33855"/>
                <a:gd name="connsiteY1" fmla="*/ 50772 h 86090"/>
                <a:gd name="connsiteX2" fmla="*/ 33856 w 33855"/>
                <a:gd name="connsiteY2" fmla="*/ 33856 h 86090"/>
                <a:gd name="connsiteX3" fmla="*/ 33856 w 33855"/>
                <a:gd name="connsiteY3" fmla="*/ 0 h 86090"/>
              </a:gdLst>
              <a:ahLst/>
              <a:cxnLst>
                <a:cxn ang="0">
                  <a:pos x="connsiteX0" y="connsiteY0"/>
                </a:cxn>
                <a:cxn ang="0">
                  <a:pos x="connsiteX1" y="connsiteY1"/>
                </a:cxn>
                <a:cxn ang="0">
                  <a:pos x="connsiteX2" y="connsiteY2"/>
                </a:cxn>
                <a:cxn ang="0">
                  <a:pos x="connsiteX3" y="connsiteY3"/>
                </a:cxn>
              </a:cxnLst>
              <a:rect l="l" t="t" r="r" b="b"/>
              <a:pathLst>
                <a:path w="33855" h="86090">
                  <a:moveTo>
                    <a:pt x="0" y="86091"/>
                  </a:moveTo>
                  <a:lnTo>
                    <a:pt x="0" y="50772"/>
                  </a:lnTo>
                  <a:lnTo>
                    <a:pt x="33856" y="33856"/>
                  </a:lnTo>
                  <a:lnTo>
                    <a:pt x="33856" y="0"/>
                  </a:lnTo>
                </a:path>
              </a:pathLst>
            </a:custGeom>
            <a:noFill/>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34" name="Freeform: Shape 33">
              <a:extLst>
                <a:ext uri="{FF2B5EF4-FFF2-40B4-BE49-F238E27FC236}">
                  <a16:creationId xmlns:a16="http://schemas.microsoft.com/office/drawing/2014/main" id="{129080B8-8553-65A1-C6F8-4EB94E2F9298}"/>
                </a:ext>
              </a:extLst>
            </p:cNvPr>
            <p:cNvSpPr/>
            <p:nvPr/>
          </p:nvSpPr>
          <p:spPr>
            <a:xfrm>
              <a:off x="1497385" y="2949602"/>
              <a:ext cx="33832" cy="16916"/>
            </a:xfrm>
            <a:custGeom>
              <a:avLst/>
              <a:gdLst>
                <a:gd name="connsiteX0" fmla="*/ 33833 w 33832"/>
                <a:gd name="connsiteY0" fmla="*/ 16916 h 16916"/>
                <a:gd name="connsiteX1" fmla="*/ 0 w 33832"/>
                <a:gd name="connsiteY1" fmla="*/ 0 h 16916"/>
              </a:gdLst>
              <a:ahLst/>
              <a:cxnLst>
                <a:cxn ang="0">
                  <a:pos x="connsiteX0" y="connsiteY0"/>
                </a:cxn>
                <a:cxn ang="0">
                  <a:pos x="connsiteX1" y="connsiteY1"/>
                </a:cxn>
              </a:cxnLst>
              <a:rect l="l" t="t" r="r" b="b"/>
              <a:pathLst>
                <a:path w="33832" h="16916">
                  <a:moveTo>
                    <a:pt x="33833" y="16916"/>
                  </a:moveTo>
                  <a:lnTo>
                    <a:pt x="0" y="0"/>
                  </a:lnTo>
                </a:path>
              </a:pathLst>
            </a:custGeom>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35" name="Freeform: Shape 34">
              <a:extLst>
                <a:ext uri="{FF2B5EF4-FFF2-40B4-BE49-F238E27FC236}">
                  <a16:creationId xmlns:a16="http://schemas.microsoft.com/office/drawing/2014/main" id="{7F59269C-DE4B-B21A-FC54-E48C57FD072A}"/>
                </a:ext>
              </a:extLst>
            </p:cNvPr>
            <p:cNvSpPr/>
            <p:nvPr/>
          </p:nvSpPr>
          <p:spPr>
            <a:xfrm>
              <a:off x="1531218" y="2885457"/>
              <a:ext cx="2286" cy="41582"/>
            </a:xfrm>
            <a:custGeom>
              <a:avLst/>
              <a:gdLst>
                <a:gd name="connsiteX0" fmla="*/ 0 w 2286"/>
                <a:gd name="connsiteY0" fmla="*/ 41582 h 41582"/>
                <a:gd name="connsiteX1" fmla="*/ 0 w 2286"/>
                <a:gd name="connsiteY1" fmla="*/ 0 h 41582"/>
              </a:gdLst>
              <a:ahLst/>
              <a:cxnLst>
                <a:cxn ang="0">
                  <a:pos x="connsiteX0" y="connsiteY0"/>
                </a:cxn>
                <a:cxn ang="0">
                  <a:pos x="connsiteX1" y="connsiteY1"/>
                </a:cxn>
              </a:cxnLst>
              <a:rect l="l" t="t" r="r" b="b"/>
              <a:pathLst>
                <a:path w="2286" h="41582">
                  <a:moveTo>
                    <a:pt x="0" y="41582"/>
                  </a:moveTo>
                  <a:lnTo>
                    <a:pt x="0" y="0"/>
                  </a:lnTo>
                </a:path>
              </a:pathLst>
            </a:custGeom>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36" name="Freeform: Shape 35">
              <a:extLst>
                <a:ext uri="{FF2B5EF4-FFF2-40B4-BE49-F238E27FC236}">
                  <a16:creationId xmlns:a16="http://schemas.microsoft.com/office/drawing/2014/main" id="{BA45D694-8E08-F987-79C6-E45DCC667CC4}"/>
                </a:ext>
              </a:extLst>
            </p:cNvPr>
            <p:cNvSpPr/>
            <p:nvPr/>
          </p:nvSpPr>
          <p:spPr>
            <a:xfrm>
              <a:off x="1463530" y="2983001"/>
              <a:ext cx="32598" cy="19202"/>
            </a:xfrm>
            <a:custGeom>
              <a:avLst/>
              <a:gdLst>
                <a:gd name="connsiteX0" fmla="*/ 0 w 32598"/>
                <a:gd name="connsiteY0" fmla="*/ 19202 h 19202"/>
                <a:gd name="connsiteX1" fmla="*/ 32598 w 32598"/>
                <a:gd name="connsiteY1" fmla="*/ 0 h 19202"/>
              </a:gdLst>
              <a:ahLst/>
              <a:cxnLst>
                <a:cxn ang="0">
                  <a:pos x="connsiteX0" y="connsiteY0"/>
                </a:cxn>
                <a:cxn ang="0">
                  <a:pos x="connsiteX1" y="connsiteY1"/>
                </a:cxn>
              </a:cxnLst>
              <a:rect l="l" t="t" r="r" b="b"/>
              <a:pathLst>
                <a:path w="32598" h="19202">
                  <a:moveTo>
                    <a:pt x="0" y="19202"/>
                  </a:moveTo>
                  <a:lnTo>
                    <a:pt x="32598" y="0"/>
                  </a:lnTo>
                </a:path>
              </a:pathLst>
            </a:custGeom>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37" name="Freeform: Shape 36">
              <a:extLst>
                <a:ext uri="{FF2B5EF4-FFF2-40B4-BE49-F238E27FC236}">
                  <a16:creationId xmlns:a16="http://schemas.microsoft.com/office/drawing/2014/main" id="{8383B862-C2E8-D799-BBBD-89DAD1356712}"/>
                </a:ext>
              </a:extLst>
            </p:cNvPr>
            <p:cNvSpPr/>
            <p:nvPr/>
          </p:nvSpPr>
          <p:spPr>
            <a:xfrm>
              <a:off x="1497385" y="3034230"/>
              <a:ext cx="33832" cy="22562"/>
            </a:xfrm>
            <a:custGeom>
              <a:avLst/>
              <a:gdLst>
                <a:gd name="connsiteX0" fmla="*/ 0 w 33832"/>
                <a:gd name="connsiteY0" fmla="*/ 22563 h 22562"/>
                <a:gd name="connsiteX1" fmla="*/ 33833 w 33832"/>
                <a:gd name="connsiteY1" fmla="*/ 0 h 22562"/>
              </a:gdLst>
              <a:ahLst/>
              <a:cxnLst>
                <a:cxn ang="0">
                  <a:pos x="connsiteX0" y="connsiteY0"/>
                </a:cxn>
                <a:cxn ang="0">
                  <a:pos x="connsiteX1" y="connsiteY1"/>
                </a:cxn>
              </a:cxnLst>
              <a:rect l="l" t="t" r="r" b="b"/>
              <a:pathLst>
                <a:path w="33832" h="22562">
                  <a:moveTo>
                    <a:pt x="0" y="22563"/>
                  </a:moveTo>
                  <a:lnTo>
                    <a:pt x="33833" y="0"/>
                  </a:lnTo>
                </a:path>
              </a:pathLst>
            </a:custGeom>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38" name="Freeform: Shape 37">
              <a:extLst>
                <a:ext uri="{FF2B5EF4-FFF2-40B4-BE49-F238E27FC236}">
                  <a16:creationId xmlns:a16="http://schemas.microsoft.com/office/drawing/2014/main" id="{79D7BADA-CBD8-ACD1-3BBC-DA4ADED179FE}"/>
                </a:ext>
              </a:extLst>
            </p:cNvPr>
            <p:cNvSpPr/>
            <p:nvPr/>
          </p:nvSpPr>
          <p:spPr>
            <a:xfrm>
              <a:off x="1528315" y="3098215"/>
              <a:ext cx="32598" cy="19179"/>
            </a:xfrm>
            <a:custGeom>
              <a:avLst/>
              <a:gdLst>
                <a:gd name="connsiteX0" fmla="*/ 0 w 32598"/>
                <a:gd name="connsiteY0" fmla="*/ 19180 h 19179"/>
                <a:gd name="connsiteX1" fmla="*/ 32598 w 32598"/>
                <a:gd name="connsiteY1" fmla="*/ 0 h 19179"/>
              </a:gdLst>
              <a:ahLst/>
              <a:cxnLst>
                <a:cxn ang="0">
                  <a:pos x="connsiteX0" y="connsiteY0"/>
                </a:cxn>
                <a:cxn ang="0">
                  <a:pos x="connsiteX1" y="connsiteY1"/>
                </a:cxn>
              </a:cxnLst>
              <a:rect l="l" t="t" r="r" b="b"/>
              <a:pathLst>
                <a:path w="32598" h="19179">
                  <a:moveTo>
                    <a:pt x="0" y="19180"/>
                  </a:moveTo>
                  <a:lnTo>
                    <a:pt x="32598" y="0"/>
                  </a:lnTo>
                </a:path>
              </a:pathLst>
            </a:custGeom>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39" name="Freeform: Shape 38">
              <a:extLst>
                <a:ext uri="{FF2B5EF4-FFF2-40B4-BE49-F238E27FC236}">
                  <a16:creationId xmlns:a16="http://schemas.microsoft.com/office/drawing/2014/main" id="{90C1A308-AD5D-D304-DB1F-E30EEAECB58C}"/>
                </a:ext>
              </a:extLst>
            </p:cNvPr>
            <p:cNvSpPr/>
            <p:nvPr/>
          </p:nvSpPr>
          <p:spPr>
            <a:xfrm>
              <a:off x="1525595" y="3034230"/>
              <a:ext cx="73334" cy="39479"/>
            </a:xfrm>
            <a:custGeom>
              <a:avLst/>
              <a:gdLst>
                <a:gd name="connsiteX0" fmla="*/ 0 w 73334"/>
                <a:gd name="connsiteY0" fmla="*/ 39479 h 39479"/>
                <a:gd name="connsiteX1" fmla="*/ 73335 w 73334"/>
                <a:gd name="connsiteY1" fmla="*/ 0 h 39479"/>
              </a:gdLst>
              <a:ahLst/>
              <a:cxnLst>
                <a:cxn ang="0">
                  <a:pos x="connsiteX0" y="connsiteY0"/>
                </a:cxn>
                <a:cxn ang="0">
                  <a:pos x="connsiteX1" y="connsiteY1"/>
                </a:cxn>
              </a:cxnLst>
              <a:rect l="l" t="t" r="r" b="b"/>
              <a:pathLst>
                <a:path w="73334" h="39479">
                  <a:moveTo>
                    <a:pt x="0" y="39479"/>
                  </a:moveTo>
                  <a:lnTo>
                    <a:pt x="73335" y="0"/>
                  </a:lnTo>
                </a:path>
              </a:pathLst>
            </a:custGeom>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40" name="Freeform: Shape 39">
              <a:extLst>
                <a:ext uri="{FF2B5EF4-FFF2-40B4-BE49-F238E27FC236}">
                  <a16:creationId xmlns:a16="http://schemas.microsoft.com/office/drawing/2014/main" id="{92784F78-2061-4FF4-0127-618CB83FFC7E}"/>
                </a:ext>
              </a:extLst>
            </p:cNvPr>
            <p:cNvSpPr/>
            <p:nvPr/>
          </p:nvSpPr>
          <p:spPr>
            <a:xfrm>
              <a:off x="1497385" y="3000375"/>
              <a:ext cx="33832" cy="22562"/>
            </a:xfrm>
            <a:custGeom>
              <a:avLst/>
              <a:gdLst>
                <a:gd name="connsiteX0" fmla="*/ 0 w 33832"/>
                <a:gd name="connsiteY0" fmla="*/ 22563 h 22562"/>
                <a:gd name="connsiteX1" fmla="*/ 33833 w 33832"/>
                <a:gd name="connsiteY1" fmla="*/ 0 h 22562"/>
              </a:gdLst>
              <a:ahLst/>
              <a:cxnLst>
                <a:cxn ang="0">
                  <a:pos x="connsiteX0" y="connsiteY0"/>
                </a:cxn>
                <a:cxn ang="0">
                  <a:pos x="connsiteX1" y="connsiteY1"/>
                </a:cxn>
              </a:cxnLst>
              <a:rect l="l" t="t" r="r" b="b"/>
              <a:pathLst>
                <a:path w="33832" h="22562">
                  <a:moveTo>
                    <a:pt x="0" y="22563"/>
                  </a:moveTo>
                  <a:lnTo>
                    <a:pt x="33833" y="0"/>
                  </a:lnTo>
                </a:path>
              </a:pathLst>
            </a:custGeom>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41" name="Freeform: Shape 40">
              <a:extLst>
                <a:ext uri="{FF2B5EF4-FFF2-40B4-BE49-F238E27FC236}">
                  <a16:creationId xmlns:a16="http://schemas.microsoft.com/office/drawing/2014/main" id="{3F6470CD-52F6-316A-7DD8-F116133AF6DD}"/>
                </a:ext>
              </a:extLst>
            </p:cNvPr>
            <p:cNvSpPr/>
            <p:nvPr/>
          </p:nvSpPr>
          <p:spPr>
            <a:xfrm>
              <a:off x="1463530" y="2864975"/>
              <a:ext cx="135399" cy="270799"/>
            </a:xfrm>
            <a:custGeom>
              <a:avLst/>
              <a:gdLst>
                <a:gd name="connsiteX0" fmla="*/ 135400 w 135399"/>
                <a:gd name="connsiteY0" fmla="*/ 22563 h 270799"/>
                <a:gd name="connsiteX1" fmla="*/ 101544 w 135399"/>
                <a:gd name="connsiteY1" fmla="*/ 0 h 270799"/>
                <a:gd name="connsiteX2" fmla="*/ 33856 w 135399"/>
                <a:gd name="connsiteY2" fmla="*/ 39479 h 270799"/>
                <a:gd name="connsiteX3" fmla="*/ 33856 w 135399"/>
                <a:gd name="connsiteY3" fmla="*/ 84331 h 270799"/>
                <a:gd name="connsiteX4" fmla="*/ 0 w 135399"/>
                <a:gd name="connsiteY4" fmla="*/ 101544 h 270799"/>
                <a:gd name="connsiteX5" fmla="*/ 0 w 135399"/>
                <a:gd name="connsiteY5" fmla="*/ 136863 h 270799"/>
                <a:gd name="connsiteX6" fmla="*/ 0 w 135399"/>
                <a:gd name="connsiteY6" fmla="*/ 169255 h 270799"/>
                <a:gd name="connsiteX7" fmla="*/ 33856 w 135399"/>
                <a:gd name="connsiteY7" fmla="*/ 191818 h 270799"/>
                <a:gd name="connsiteX8" fmla="*/ 33856 w 135399"/>
                <a:gd name="connsiteY8" fmla="*/ 231320 h 270799"/>
                <a:gd name="connsiteX9" fmla="*/ 101544 w 135399"/>
                <a:gd name="connsiteY9" fmla="*/ 270800 h 270799"/>
                <a:gd name="connsiteX10" fmla="*/ 135400 w 135399"/>
                <a:gd name="connsiteY10" fmla="*/ 252672 h 270799"/>
                <a:gd name="connsiteX11" fmla="*/ 135400 w 135399"/>
                <a:gd name="connsiteY11" fmla="*/ 135400 h 270799"/>
                <a:gd name="connsiteX12" fmla="*/ 101544 w 135399"/>
                <a:gd name="connsiteY12" fmla="*/ 118483 h 27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399" h="270799">
                  <a:moveTo>
                    <a:pt x="135400" y="22563"/>
                  </a:moveTo>
                  <a:lnTo>
                    <a:pt x="101544" y="0"/>
                  </a:lnTo>
                  <a:lnTo>
                    <a:pt x="33856" y="39479"/>
                  </a:lnTo>
                  <a:lnTo>
                    <a:pt x="33856" y="84331"/>
                  </a:lnTo>
                  <a:lnTo>
                    <a:pt x="0" y="101544"/>
                  </a:lnTo>
                  <a:lnTo>
                    <a:pt x="0" y="136863"/>
                  </a:lnTo>
                  <a:lnTo>
                    <a:pt x="0" y="169255"/>
                  </a:lnTo>
                  <a:lnTo>
                    <a:pt x="33856" y="191818"/>
                  </a:lnTo>
                  <a:lnTo>
                    <a:pt x="33856" y="231320"/>
                  </a:lnTo>
                  <a:lnTo>
                    <a:pt x="101544" y="270800"/>
                  </a:lnTo>
                  <a:lnTo>
                    <a:pt x="135400" y="252672"/>
                  </a:lnTo>
                  <a:lnTo>
                    <a:pt x="135400" y="135400"/>
                  </a:lnTo>
                  <a:lnTo>
                    <a:pt x="101544" y="118483"/>
                  </a:lnTo>
                </a:path>
              </a:pathLst>
            </a:custGeom>
            <a:noFill/>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42" name="Freeform: Shape 41">
              <a:extLst>
                <a:ext uri="{FF2B5EF4-FFF2-40B4-BE49-F238E27FC236}">
                  <a16:creationId xmlns:a16="http://schemas.microsoft.com/office/drawing/2014/main" id="{4F5899EA-A8A1-D500-B7C5-C175962EE7A0}"/>
                </a:ext>
              </a:extLst>
            </p:cNvPr>
            <p:cNvSpPr/>
            <p:nvPr/>
          </p:nvSpPr>
          <p:spPr>
            <a:xfrm>
              <a:off x="1531218" y="3000375"/>
              <a:ext cx="33855" cy="50772"/>
            </a:xfrm>
            <a:custGeom>
              <a:avLst/>
              <a:gdLst>
                <a:gd name="connsiteX0" fmla="*/ 33856 w 33855"/>
                <a:gd name="connsiteY0" fmla="*/ 50772 h 50772"/>
                <a:gd name="connsiteX1" fmla="*/ 33856 w 33855"/>
                <a:gd name="connsiteY1" fmla="*/ 22563 h 50772"/>
                <a:gd name="connsiteX2" fmla="*/ 0 w 33855"/>
                <a:gd name="connsiteY2" fmla="*/ 0 h 50772"/>
              </a:gdLst>
              <a:ahLst/>
              <a:cxnLst>
                <a:cxn ang="0">
                  <a:pos x="connsiteX0" y="connsiteY0"/>
                </a:cxn>
                <a:cxn ang="0">
                  <a:pos x="connsiteX1" y="connsiteY1"/>
                </a:cxn>
                <a:cxn ang="0">
                  <a:pos x="connsiteX2" y="connsiteY2"/>
                </a:cxn>
              </a:cxnLst>
              <a:rect l="l" t="t" r="r" b="b"/>
              <a:pathLst>
                <a:path w="33855" h="50772">
                  <a:moveTo>
                    <a:pt x="33856" y="50772"/>
                  </a:moveTo>
                  <a:lnTo>
                    <a:pt x="33856" y="22563"/>
                  </a:lnTo>
                  <a:lnTo>
                    <a:pt x="0" y="0"/>
                  </a:lnTo>
                </a:path>
              </a:pathLst>
            </a:custGeom>
            <a:noFill/>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43" name="Freeform: Shape 42">
              <a:extLst>
                <a:ext uri="{FF2B5EF4-FFF2-40B4-BE49-F238E27FC236}">
                  <a16:creationId xmlns:a16="http://schemas.microsoft.com/office/drawing/2014/main" id="{67901799-4684-3E37-1F36-FA96CBA8D4CD}"/>
                </a:ext>
              </a:extLst>
            </p:cNvPr>
            <p:cNvSpPr/>
            <p:nvPr/>
          </p:nvSpPr>
          <p:spPr>
            <a:xfrm>
              <a:off x="1734329" y="2971845"/>
              <a:ext cx="2286" cy="60030"/>
            </a:xfrm>
            <a:custGeom>
              <a:avLst/>
              <a:gdLst>
                <a:gd name="connsiteX0" fmla="*/ 0 w 2286"/>
                <a:gd name="connsiteY0" fmla="*/ 0 h 60030"/>
                <a:gd name="connsiteX1" fmla="*/ 0 w 2286"/>
                <a:gd name="connsiteY1" fmla="*/ 30015 h 60030"/>
                <a:gd name="connsiteX2" fmla="*/ 0 w 2286"/>
                <a:gd name="connsiteY2" fmla="*/ 60030 h 60030"/>
                <a:gd name="connsiteX3" fmla="*/ 0 w 2286"/>
                <a:gd name="connsiteY3" fmla="*/ 0 h 60030"/>
              </a:gdLst>
              <a:ahLst/>
              <a:cxnLst>
                <a:cxn ang="0">
                  <a:pos x="connsiteX0" y="connsiteY0"/>
                </a:cxn>
                <a:cxn ang="0">
                  <a:pos x="connsiteX1" y="connsiteY1"/>
                </a:cxn>
                <a:cxn ang="0">
                  <a:pos x="connsiteX2" y="connsiteY2"/>
                </a:cxn>
                <a:cxn ang="0">
                  <a:pos x="connsiteX3" y="connsiteY3"/>
                </a:cxn>
              </a:cxnLst>
              <a:rect l="l" t="t" r="r" b="b"/>
              <a:pathLst>
                <a:path w="2286" h="60030">
                  <a:moveTo>
                    <a:pt x="0" y="0"/>
                  </a:moveTo>
                  <a:lnTo>
                    <a:pt x="0" y="30015"/>
                  </a:lnTo>
                  <a:lnTo>
                    <a:pt x="0" y="60030"/>
                  </a:lnTo>
                  <a:lnTo>
                    <a:pt x="0" y="0"/>
                  </a:lnTo>
                  <a:close/>
                </a:path>
              </a:pathLst>
            </a:custGeom>
            <a:noFill/>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44" name="Freeform: Shape 43">
              <a:extLst>
                <a:ext uri="{FF2B5EF4-FFF2-40B4-BE49-F238E27FC236}">
                  <a16:creationId xmlns:a16="http://schemas.microsoft.com/office/drawing/2014/main" id="{F8E459E9-FD53-9F7E-3536-1B1907CEA74B}"/>
                </a:ext>
              </a:extLst>
            </p:cNvPr>
            <p:cNvSpPr/>
            <p:nvPr/>
          </p:nvSpPr>
          <p:spPr>
            <a:xfrm>
              <a:off x="1700474" y="3017291"/>
              <a:ext cx="33855" cy="16939"/>
            </a:xfrm>
            <a:custGeom>
              <a:avLst/>
              <a:gdLst>
                <a:gd name="connsiteX0" fmla="*/ 0 w 33855"/>
                <a:gd name="connsiteY0" fmla="*/ 0 h 16939"/>
                <a:gd name="connsiteX1" fmla="*/ 33856 w 33855"/>
                <a:gd name="connsiteY1" fmla="*/ 16939 h 16939"/>
              </a:gdLst>
              <a:ahLst/>
              <a:cxnLst>
                <a:cxn ang="0">
                  <a:pos x="connsiteX0" y="connsiteY0"/>
                </a:cxn>
                <a:cxn ang="0">
                  <a:pos x="connsiteX1" y="connsiteY1"/>
                </a:cxn>
              </a:cxnLst>
              <a:rect l="l" t="t" r="r" b="b"/>
              <a:pathLst>
                <a:path w="33855" h="16939">
                  <a:moveTo>
                    <a:pt x="0" y="0"/>
                  </a:moveTo>
                  <a:lnTo>
                    <a:pt x="33856" y="16939"/>
                  </a:lnTo>
                </a:path>
              </a:pathLst>
            </a:custGeom>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45" name="Freeform: Shape 44">
              <a:extLst>
                <a:ext uri="{FF2B5EF4-FFF2-40B4-BE49-F238E27FC236}">
                  <a16:creationId xmlns:a16="http://schemas.microsoft.com/office/drawing/2014/main" id="{DA09295B-7170-8303-5769-22AEDF2FBB32}"/>
                </a:ext>
              </a:extLst>
            </p:cNvPr>
            <p:cNvSpPr/>
            <p:nvPr/>
          </p:nvSpPr>
          <p:spPr>
            <a:xfrm>
              <a:off x="1677911" y="2927040"/>
              <a:ext cx="22562" cy="2286"/>
            </a:xfrm>
            <a:custGeom>
              <a:avLst/>
              <a:gdLst>
                <a:gd name="connsiteX0" fmla="*/ 22563 w 22562"/>
                <a:gd name="connsiteY0" fmla="*/ 0 h 2286"/>
                <a:gd name="connsiteX1" fmla="*/ 0 w 22562"/>
                <a:gd name="connsiteY1" fmla="*/ 0 h 2286"/>
              </a:gdLst>
              <a:ahLst/>
              <a:cxnLst>
                <a:cxn ang="0">
                  <a:pos x="connsiteX0" y="connsiteY0"/>
                </a:cxn>
                <a:cxn ang="0">
                  <a:pos x="connsiteX1" y="connsiteY1"/>
                </a:cxn>
              </a:cxnLst>
              <a:rect l="l" t="t" r="r" b="b"/>
              <a:pathLst>
                <a:path w="22562" h="2286">
                  <a:moveTo>
                    <a:pt x="22563" y="0"/>
                  </a:moveTo>
                  <a:lnTo>
                    <a:pt x="0" y="0"/>
                  </a:lnTo>
                </a:path>
              </a:pathLst>
            </a:custGeom>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46" name="Freeform: Shape 45">
              <a:extLst>
                <a:ext uri="{FF2B5EF4-FFF2-40B4-BE49-F238E27FC236}">
                  <a16:creationId xmlns:a16="http://schemas.microsoft.com/office/drawing/2014/main" id="{4840ABDC-846F-2500-70E7-26A45EA7EBF4}"/>
                </a:ext>
              </a:extLst>
            </p:cNvPr>
            <p:cNvSpPr/>
            <p:nvPr/>
          </p:nvSpPr>
          <p:spPr>
            <a:xfrm>
              <a:off x="1598930" y="3079356"/>
              <a:ext cx="33855" cy="2286"/>
            </a:xfrm>
            <a:custGeom>
              <a:avLst/>
              <a:gdLst>
                <a:gd name="connsiteX0" fmla="*/ 0 w 33855"/>
                <a:gd name="connsiteY0" fmla="*/ 0 h 2286"/>
                <a:gd name="connsiteX1" fmla="*/ 33856 w 33855"/>
                <a:gd name="connsiteY1" fmla="*/ 0 h 2286"/>
              </a:gdLst>
              <a:ahLst/>
              <a:cxnLst>
                <a:cxn ang="0">
                  <a:pos x="connsiteX0" y="connsiteY0"/>
                </a:cxn>
                <a:cxn ang="0">
                  <a:pos x="connsiteX1" y="connsiteY1"/>
                </a:cxn>
              </a:cxnLst>
              <a:rect l="l" t="t" r="r" b="b"/>
              <a:pathLst>
                <a:path w="33855" h="2286">
                  <a:moveTo>
                    <a:pt x="0" y="0"/>
                  </a:moveTo>
                  <a:lnTo>
                    <a:pt x="33856" y="0"/>
                  </a:lnTo>
                </a:path>
              </a:pathLst>
            </a:custGeom>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47" name="Freeform: Shape 46">
              <a:extLst>
                <a:ext uri="{FF2B5EF4-FFF2-40B4-BE49-F238E27FC236}">
                  <a16:creationId xmlns:a16="http://schemas.microsoft.com/office/drawing/2014/main" id="{247B5E4A-0B91-A668-B012-5DABC4C04222}"/>
                </a:ext>
              </a:extLst>
            </p:cNvPr>
            <p:cNvSpPr/>
            <p:nvPr/>
          </p:nvSpPr>
          <p:spPr>
            <a:xfrm>
              <a:off x="1655348" y="2915747"/>
              <a:ext cx="22585" cy="22585"/>
            </a:xfrm>
            <a:custGeom>
              <a:avLst/>
              <a:gdLst>
                <a:gd name="connsiteX0" fmla="*/ 22586 w 22585"/>
                <a:gd name="connsiteY0" fmla="*/ 11293 h 22585"/>
                <a:gd name="connsiteX1" fmla="*/ 11293 w 22585"/>
                <a:gd name="connsiteY1" fmla="*/ 22586 h 22585"/>
                <a:gd name="connsiteX2" fmla="*/ 0 w 22585"/>
                <a:gd name="connsiteY2" fmla="*/ 11293 h 22585"/>
                <a:gd name="connsiteX3" fmla="*/ 11293 w 22585"/>
                <a:gd name="connsiteY3" fmla="*/ 0 h 22585"/>
                <a:gd name="connsiteX4" fmla="*/ 22586 w 22585"/>
                <a:gd name="connsiteY4" fmla="*/ 11293 h 22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85" h="22585">
                  <a:moveTo>
                    <a:pt x="22586" y="11293"/>
                  </a:moveTo>
                  <a:cubicBezTo>
                    <a:pt x="22586" y="17530"/>
                    <a:pt x="17530" y="22586"/>
                    <a:pt x="11293" y="22586"/>
                  </a:cubicBezTo>
                  <a:cubicBezTo>
                    <a:pt x="5056" y="22586"/>
                    <a:pt x="0" y="17530"/>
                    <a:pt x="0" y="11293"/>
                  </a:cubicBezTo>
                  <a:cubicBezTo>
                    <a:pt x="0" y="5056"/>
                    <a:pt x="5056" y="0"/>
                    <a:pt x="11293" y="0"/>
                  </a:cubicBezTo>
                  <a:cubicBezTo>
                    <a:pt x="17530" y="0"/>
                    <a:pt x="22586" y="5056"/>
                    <a:pt x="22586" y="11293"/>
                  </a:cubicBezTo>
                  <a:close/>
                </a:path>
              </a:pathLst>
            </a:custGeom>
            <a:noFill/>
            <a:ln w="19050" cap="flat">
              <a:solidFill>
                <a:srgbClr val="9FFDEA"/>
              </a:solidFill>
              <a:prstDash val="solid"/>
              <a:round/>
            </a:ln>
          </p:spPr>
          <p:txBody>
            <a:bodyPr rtlCol="0" anchor="ctr"/>
            <a:lstStyle/>
            <a:p>
              <a:pPr defTabSz="609570"/>
              <a:endParaRPr lang="en-US" sz="2400">
                <a:solidFill>
                  <a:srgbClr val="FFFFFF"/>
                </a:solidFill>
                <a:latin typeface="Amazon Ember"/>
              </a:endParaRPr>
            </a:p>
          </p:txBody>
        </p:sp>
        <p:sp>
          <p:nvSpPr>
            <p:cNvPr id="48" name="Freeform: Shape 47">
              <a:extLst>
                <a:ext uri="{FF2B5EF4-FFF2-40B4-BE49-F238E27FC236}">
                  <a16:creationId xmlns:a16="http://schemas.microsoft.com/office/drawing/2014/main" id="{92A77C95-ECE8-F891-3D36-A67A01CED6DA}"/>
                </a:ext>
              </a:extLst>
            </p:cNvPr>
            <p:cNvSpPr/>
            <p:nvPr/>
          </p:nvSpPr>
          <p:spPr>
            <a:xfrm>
              <a:off x="1632762" y="3068063"/>
              <a:ext cx="22585" cy="22585"/>
            </a:xfrm>
            <a:custGeom>
              <a:avLst/>
              <a:gdLst>
                <a:gd name="connsiteX0" fmla="*/ 22586 w 22585"/>
                <a:gd name="connsiteY0" fmla="*/ 11293 h 22585"/>
                <a:gd name="connsiteX1" fmla="*/ 11293 w 22585"/>
                <a:gd name="connsiteY1" fmla="*/ 22586 h 22585"/>
                <a:gd name="connsiteX2" fmla="*/ 0 w 22585"/>
                <a:gd name="connsiteY2" fmla="*/ 11293 h 22585"/>
                <a:gd name="connsiteX3" fmla="*/ 11293 w 22585"/>
                <a:gd name="connsiteY3" fmla="*/ 0 h 22585"/>
                <a:gd name="connsiteX4" fmla="*/ 22586 w 22585"/>
                <a:gd name="connsiteY4" fmla="*/ 11293 h 22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85" h="22585">
                  <a:moveTo>
                    <a:pt x="22586" y="11293"/>
                  </a:moveTo>
                  <a:cubicBezTo>
                    <a:pt x="22586" y="17530"/>
                    <a:pt x="17530" y="22586"/>
                    <a:pt x="11293" y="22586"/>
                  </a:cubicBezTo>
                  <a:cubicBezTo>
                    <a:pt x="5056" y="22586"/>
                    <a:pt x="0" y="17530"/>
                    <a:pt x="0" y="11293"/>
                  </a:cubicBezTo>
                  <a:cubicBezTo>
                    <a:pt x="0" y="5056"/>
                    <a:pt x="5056" y="0"/>
                    <a:pt x="11293" y="0"/>
                  </a:cubicBezTo>
                  <a:cubicBezTo>
                    <a:pt x="17530" y="0"/>
                    <a:pt x="22586" y="5056"/>
                    <a:pt x="22586" y="11293"/>
                  </a:cubicBezTo>
                  <a:close/>
                </a:path>
              </a:pathLst>
            </a:custGeom>
            <a:noFill/>
            <a:ln w="19050" cap="flat">
              <a:solidFill>
                <a:srgbClr val="9FFDEA"/>
              </a:solidFill>
              <a:prstDash val="solid"/>
              <a:round/>
            </a:ln>
          </p:spPr>
          <p:txBody>
            <a:bodyPr rtlCol="0" anchor="ctr"/>
            <a:lstStyle/>
            <a:p>
              <a:pPr defTabSz="609570"/>
              <a:endParaRPr lang="en-US" sz="2400" dirty="0">
                <a:solidFill>
                  <a:srgbClr val="FFFFFF"/>
                </a:solidFill>
                <a:latin typeface="Amazon Ember"/>
              </a:endParaRPr>
            </a:p>
          </p:txBody>
        </p:sp>
        <p:sp>
          <p:nvSpPr>
            <p:cNvPr id="49" name="Freeform: Shape 48">
              <a:extLst>
                <a:ext uri="{FF2B5EF4-FFF2-40B4-BE49-F238E27FC236}">
                  <a16:creationId xmlns:a16="http://schemas.microsoft.com/office/drawing/2014/main" id="{A4116594-4BA8-DB87-ACCD-1E85AAB8C636}"/>
                </a:ext>
              </a:extLst>
            </p:cNvPr>
            <p:cNvSpPr/>
            <p:nvPr/>
          </p:nvSpPr>
          <p:spPr>
            <a:xfrm>
              <a:off x="1598930" y="2864975"/>
              <a:ext cx="135399" cy="270799"/>
            </a:xfrm>
            <a:custGeom>
              <a:avLst/>
              <a:gdLst>
                <a:gd name="connsiteX0" fmla="*/ 33856 w 135399"/>
                <a:gd name="connsiteY0" fmla="*/ 112837 h 270799"/>
                <a:gd name="connsiteX1" fmla="*/ 0 w 135399"/>
                <a:gd name="connsiteY1" fmla="*/ 90274 h 270799"/>
                <a:gd name="connsiteX2" fmla="*/ 0 w 135399"/>
                <a:gd name="connsiteY2" fmla="*/ 22563 h 270799"/>
                <a:gd name="connsiteX3" fmla="*/ 33856 w 135399"/>
                <a:gd name="connsiteY3" fmla="*/ 0 h 270799"/>
                <a:gd name="connsiteX4" fmla="*/ 101544 w 135399"/>
                <a:gd name="connsiteY4" fmla="*/ 40462 h 270799"/>
                <a:gd name="connsiteX5" fmla="*/ 101567 w 135399"/>
                <a:gd name="connsiteY5" fmla="*/ 84353 h 270799"/>
                <a:gd name="connsiteX6" fmla="*/ 135400 w 135399"/>
                <a:gd name="connsiteY6" fmla="*/ 103556 h 270799"/>
                <a:gd name="connsiteX7" fmla="*/ 135400 w 135399"/>
                <a:gd name="connsiteY7" fmla="*/ 136886 h 270799"/>
                <a:gd name="connsiteX8" fmla="*/ 135400 w 135399"/>
                <a:gd name="connsiteY8" fmla="*/ 169255 h 270799"/>
                <a:gd name="connsiteX9" fmla="*/ 101544 w 135399"/>
                <a:gd name="connsiteY9" fmla="*/ 191818 h 270799"/>
                <a:gd name="connsiteX10" fmla="*/ 101544 w 135399"/>
                <a:gd name="connsiteY10" fmla="*/ 231320 h 270799"/>
                <a:gd name="connsiteX11" fmla="*/ 33856 w 135399"/>
                <a:gd name="connsiteY11" fmla="*/ 270800 h 270799"/>
                <a:gd name="connsiteX12" fmla="*/ 0 w 135399"/>
                <a:gd name="connsiteY12" fmla="*/ 253883 h 270799"/>
                <a:gd name="connsiteX13" fmla="*/ 0 w 135399"/>
                <a:gd name="connsiteY13" fmla="*/ 137206 h 27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399" h="270799">
                  <a:moveTo>
                    <a:pt x="33856" y="112837"/>
                  </a:moveTo>
                  <a:lnTo>
                    <a:pt x="0" y="90274"/>
                  </a:lnTo>
                  <a:lnTo>
                    <a:pt x="0" y="22563"/>
                  </a:lnTo>
                  <a:lnTo>
                    <a:pt x="33856" y="0"/>
                  </a:lnTo>
                  <a:lnTo>
                    <a:pt x="101544" y="40462"/>
                  </a:lnTo>
                  <a:lnTo>
                    <a:pt x="101567" y="84353"/>
                  </a:lnTo>
                  <a:lnTo>
                    <a:pt x="135400" y="103556"/>
                  </a:lnTo>
                  <a:lnTo>
                    <a:pt x="135400" y="136886"/>
                  </a:lnTo>
                  <a:lnTo>
                    <a:pt x="135400" y="169255"/>
                  </a:lnTo>
                  <a:lnTo>
                    <a:pt x="101544" y="191818"/>
                  </a:lnTo>
                  <a:lnTo>
                    <a:pt x="101544" y="231320"/>
                  </a:lnTo>
                  <a:lnTo>
                    <a:pt x="33856" y="270800"/>
                  </a:lnTo>
                  <a:lnTo>
                    <a:pt x="0" y="253883"/>
                  </a:lnTo>
                  <a:lnTo>
                    <a:pt x="0" y="137206"/>
                  </a:lnTo>
                </a:path>
              </a:pathLst>
            </a:custGeom>
            <a:noFill/>
            <a:ln w="19050" cap="flat">
              <a:solidFill>
                <a:srgbClr val="FFFFFF"/>
              </a:solidFill>
              <a:prstDash val="solid"/>
              <a:round/>
            </a:ln>
          </p:spPr>
          <p:txBody>
            <a:bodyPr rtlCol="0" anchor="ctr"/>
            <a:lstStyle/>
            <a:p>
              <a:pPr defTabSz="609570"/>
              <a:endParaRPr lang="en-US" sz="2400" dirty="0">
                <a:solidFill>
                  <a:srgbClr val="FFFFFF"/>
                </a:solidFill>
                <a:latin typeface="Amazon Ember"/>
              </a:endParaRPr>
            </a:p>
          </p:txBody>
        </p:sp>
        <p:sp>
          <p:nvSpPr>
            <p:cNvPr id="50" name="Freeform: Shape 49">
              <a:extLst>
                <a:ext uri="{FF2B5EF4-FFF2-40B4-BE49-F238E27FC236}">
                  <a16:creationId xmlns:a16="http://schemas.microsoft.com/office/drawing/2014/main" id="{01C6ECAE-BD66-6983-60AB-B3B9981A961B}"/>
                </a:ext>
              </a:extLst>
            </p:cNvPr>
            <p:cNvSpPr/>
            <p:nvPr/>
          </p:nvSpPr>
          <p:spPr>
            <a:xfrm>
              <a:off x="1677911" y="3000375"/>
              <a:ext cx="22585" cy="22585"/>
            </a:xfrm>
            <a:custGeom>
              <a:avLst/>
              <a:gdLst>
                <a:gd name="connsiteX0" fmla="*/ 22586 w 22585"/>
                <a:gd name="connsiteY0" fmla="*/ 11293 h 22585"/>
                <a:gd name="connsiteX1" fmla="*/ 11293 w 22585"/>
                <a:gd name="connsiteY1" fmla="*/ 22586 h 22585"/>
                <a:gd name="connsiteX2" fmla="*/ 0 w 22585"/>
                <a:gd name="connsiteY2" fmla="*/ 11293 h 22585"/>
                <a:gd name="connsiteX3" fmla="*/ 11293 w 22585"/>
                <a:gd name="connsiteY3" fmla="*/ 0 h 22585"/>
                <a:gd name="connsiteX4" fmla="*/ 22586 w 22585"/>
                <a:gd name="connsiteY4" fmla="*/ 11293 h 22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85" h="22585">
                  <a:moveTo>
                    <a:pt x="22586" y="11293"/>
                  </a:moveTo>
                  <a:cubicBezTo>
                    <a:pt x="22586" y="17530"/>
                    <a:pt x="17530" y="22586"/>
                    <a:pt x="11293" y="22586"/>
                  </a:cubicBezTo>
                  <a:cubicBezTo>
                    <a:pt x="5056" y="22586"/>
                    <a:pt x="0" y="17530"/>
                    <a:pt x="0" y="11293"/>
                  </a:cubicBezTo>
                  <a:cubicBezTo>
                    <a:pt x="0" y="5056"/>
                    <a:pt x="5056" y="0"/>
                    <a:pt x="11293" y="0"/>
                  </a:cubicBezTo>
                  <a:cubicBezTo>
                    <a:pt x="17530" y="0"/>
                    <a:pt x="22586" y="5056"/>
                    <a:pt x="22586" y="11293"/>
                  </a:cubicBezTo>
                  <a:close/>
                </a:path>
              </a:pathLst>
            </a:custGeom>
            <a:noFill/>
            <a:ln w="19050" cap="flat">
              <a:solidFill>
                <a:srgbClr val="9FFDEA"/>
              </a:solidFill>
              <a:prstDash val="solid"/>
              <a:round/>
            </a:ln>
          </p:spPr>
          <p:txBody>
            <a:bodyPr rtlCol="0" anchor="ctr"/>
            <a:lstStyle/>
            <a:p>
              <a:pPr defTabSz="609570"/>
              <a:endParaRPr lang="en-US" sz="2400">
                <a:solidFill>
                  <a:srgbClr val="FFFFFF"/>
                </a:solidFill>
                <a:latin typeface="Amazon Ember"/>
              </a:endParaRPr>
            </a:p>
          </p:txBody>
        </p:sp>
        <p:sp>
          <p:nvSpPr>
            <p:cNvPr id="51" name="Freeform: Shape 50">
              <a:extLst>
                <a:ext uri="{FF2B5EF4-FFF2-40B4-BE49-F238E27FC236}">
                  <a16:creationId xmlns:a16="http://schemas.microsoft.com/office/drawing/2014/main" id="{AF284FD4-10B7-73BF-44B1-E603797D5A9C}"/>
                </a:ext>
              </a:extLst>
            </p:cNvPr>
            <p:cNvSpPr/>
            <p:nvPr/>
          </p:nvSpPr>
          <p:spPr>
            <a:xfrm>
              <a:off x="1632762" y="2972165"/>
              <a:ext cx="22585" cy="22585"/>
            </a:xfrm>
            <a:custGeom>
              <a:avLst/>
              <a:gdLst>
                <a:gd name="connsiteX0" fmla="*/ 22586 w 22585"/>
                <a:gd name="connsiteY0" fmla="*/ 11293 h 22585"/>
                <a:gd name="connsiteX1" fmla="*/ 11293 w 22585"/>
                <a:gd name="connsiteY1" fmla="*/ 22586 h 22585"/>
                <a:gd name="connsiteX2" fmla="*/ 0 w 22585"/>
                <a:gd name="connsiteY2" fmla="*/ 11293 h 22585"/>
                <a:gd name="connsiteX3" fmla="*/ 11293 w 22585"/>
                <a:gd name="connsiteY3" fmla="*/ 0 h 22585"/>
                <a:gd name="connsiteX4" fmla="*/ 22586 w 22585"/>
                <a:gd name="connsiteY4" fmla="*/ 11293 h 22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85" h="22585">
                  <a:moveTo>
                    <a:pt x="22586" y="11293"/>
                  </a:moveTo>
                  <a:cubicBezTo>
                    <a:pt x="22586" y="17530"/>
                    <a:pt x="17530" y="22586"/>
                    <a:pt x="11293" y="22586"/>
                  </a:cubicBezTo>
                  <a:cubicBezTo>
                    <a:pt x="5056" y="22586"/>
                    <a:pt x="0" y="17530"/>
                    <a:pt x="0" y="11293"/>
                  </a:cubicBezTo>
                  <a:cubicBezTo>
                    <a:pt x="0" y="5056"/>
                    <a:pt x="5056" y="0"/>
                    <a:pt x="11293" y="0"/>
                  </a:cubicBezTo>
                  <a:cubicBezTo>
                    <a:pt x="17530" y="0"/>
                    <a:pt x="22586" y="5056"/>
                    <a:pt x="22586" y="11293"/>
                  </a:cubicBezTo>
                  <a:close/>
                </a:path>
              </a:pathLst>
            </a:custGeom>
            <a:noFill/>
            <a:ln w="19050" cap="flat">
              <a:solidFill>
                <a:srgbClr val="9FFDEA"/>
              </a:solidFill>
              <a:prstDash val="solid"/>
              <a:round/>
            </a:ln>
          </p:spPr>
          <p:txBody>
            <a:bodyPr rtlCol="0" anchor="ctr"/>
            <a:lstStyle/>
            <a:p>
              <a:pPr defTabSz="609570"/>
              <a:endParaRPr lang="en-US" sz="2400" dirty="0">
                <a:solidFill>
                  <a:srgbClr val="FFFFFF"/>
                </a:solidFill>
                <a:latin typeface="Amazon Ember"/>
              </a:endParaRPr>
            </a:p>
          </p:txBody>
        </p:sp>
      </p:grpSp>
      <p:grpSp>
        <p:nvGrpSpPr>
          <p:cNvPr id="10" name="Graphic 840">
            <a:extLst>
              <a:ext uri="{FF2B5EF4-FFF2-40B4-BE49-F238E27FC236}">
                <a16:creationId xmlns:a16="http://schemas.microsoft.com/office/drawing/2014/main" id="{94B650FC-DC07-9A35-F1EF-0A8F302FE7D1}"/>
              </a:ext>
            </a:extLst>
          </p:cNvPr>
          <p:cNvGrpSpPr>
            <a:grpSpLocks noChangeAspect="1"/>
          </p:cNvGrpSpPr>
          <p:nvPr/>
        </p:nvGrpSpPr>
        <p:grpSpPr>
          <a:xfrm>
            <a:off x="8692663" y="2501600"/>
            <a:ext cx="984826" cy="976610"/>
            <a:chOff x="1463530" y="2864975"/>
            <a:chExt cx="273085" cy="270799"/>
          </a:xfrm>
        </p:grpSpPr>
        <p:sp>
          <p:nvSpPr>
            <p:cNvPr id="11" name="Freeform: Shape 10">
              <a:extLst>
                <a:ext uri="{FF2B5EF4-FFF2-40B4-BE49-F238E27FC236}">
                  <a16:creationId xmlns:a16="http://schemas.microsoft.com/office/drawing/2014/main" id="{A9202EB3-CD97-24E7-7310-30CFDC0A0378}"/>
                </a:ext>
              </a:extLst>
            </p:cNvPr>
            <p:cNvSpPr/>
            <p:nvPr/>
          </p:nvSpPr>
          <p:spPr>
            <a:xfrm>
              <a:off x="1463530" y="2971822"/>
              <a:ext cx="2286" cy="60030"/>
            </a:xfrm>
            <a:custGeom>
              <a:avLst/>
              <a:gdLst>
                <a:gd name="connsiteX0" fmla="*/ 0 w 2286"/>
                <a:gd name="connsiteY0" fmla="*/ 60030 h 60030"/>
                <a:gd name="connsiteX1" fmla="*/ 0 w 2286"/>
                <a:gd name="connsiteY1" fmla="*/ 30015 h 60030"/>
                <a:gd name="connsiteX2" fmla="*/ 0 w 2286"/>
                <a:gd name="connsiteY2" fmla="*/ 0 h 60030"/>
                <a:gd name="connsiteX3" fmla="*/ 0 w 2286"/>
                <a:gd name="connsiteY3" fmla="*/ 60030 h 60030"/>
              </a:gdLst>
              <a:ahLst/>
              <a:cxnLst>
                <a:cxn ang="0">
                  <a:pos x="connsiteX0" y="connsiteY0"/>
                </a:cxn>
                <a:cxn ang="0">
                  <a:pos x="connsiteX1" y="connsiteY1"/>
                </a:cxn>
                <a:cxn ang="0">
                  <a:pos x="connsiteX2" y="connsiteY2"/>
                </a:cxn>
                <a:cxn ang="0">
                  <a:pos x="connsiteX3" y="connsiteY3"/>
                </a:cxn>
              </a:cxnLst>
              <a:rect l="l" t="t" r="r" b="b"/>
              <a:pathLst>
                <a:path w="2286" h="60030">
                  <a:moveTo>
                    <a:pt x="0" y="60030"/>
                  </a:moveTo>
                  <a:lnTo>
                    <a:pt x="0" y="30015"/>
                  </a:lnTo>
                  <a:lnTo>
                    <a:pt x="0" y="0"/>
                  </a:lnTo>
                  <a:lnTo>
                    <a:pt x="0" y="60030"/>
                  </a:lnTo>
                  <a:close/>
                </a:path>
              </a:pathLst>
            </a:custGeom>
            <a:noFill/>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12" name="Freeform: Shape 11">
              <a:extLst>
                <a:ext uri="{FF2B5EF4-FFF2-40B4-BE49-F238E27FC236}">
                  <a16:creationId xmlns:a16="http://schemas.microsoft.com/office/drawing/2014/main" id="{2F1B1582-9489-4F44-A185-790CFBE148C3}"/>
                </a:ext>
              </a:extLst>
            </p:cNvPr>
            <p:cNvSpPr/>
            <p:nvPr/>
          </p:nvSpPr>
          <p:spPr>
            <a:xfrm>
              <a:off x="1531218" y="2915747"/>
              <a:ext cx="33855" cy="86090"/>
            </a:xfrm>
            <a:custGeom>
              <a:avLst/>
              <a:gdLst>
                <a:gd name="connsiteX0" fmla="*/ 0 w 33855"/>
                <a:gd name="connsiteY0" fmla="*/ 86091 h 86090"/>
                <a:gd name="connsiteX1" fmla="*/ 0 w 33855"/>
                <a:gd name="connsiteY1" fmla="*/ 50772 h 86090"/>
                <a:gd name="connsiteX2" fmla="*/ 33856 w 33855"/>
                <a:gd name="connsiteY2" fmla="*/ 33856 h 86090"/>
                <a:gd name="connsiteX3" fmla="*/ 33856 w 33855"/>
                <a:gd name="connsiteY3" fmla="*/ 0 h 86090"/>
              </a:gdLst>
              <a:ahLst/>
              <a:cxnLst>
                <a:cxn ang="0">
                  <a:pos x="connsiteX0" y="connsiteY0"/>
                </a:cxn>
                <a:cxn ang="0">
                  <a:pos x="connsiteX1" y="connsiteY1"/>
                </a:cxn>
                <a:cxn ang="0">
                  <a:pos x="connsiteX2" y="connsiteY2"/>
                </a:cxn>
                <a:cxn ang="0">
                  <a:pos x="connsiteX3" y="connsiteY3"/>
                </a:cxn>
              </a:cxnLst>
              <a:rect l="l" t="t" r="r" b="b"/>
              <a:pathLst>
                <a:path w="33855" h="86090">
                  <a:moveTo>
                    <a:pt x="0" y="86091"/>
                  </a:moveTo>
                  <a:lnTo>
                    <a:pt x="0" y="50772"/>
                  </a:lnTo>
                  <a:lnTo>
                    <a:pt x="33856" y="33856"/>
                  </a:lnTo>
                  <a:lnTo>
                    <a:pt x="33856" y="0"/>
                  </a:lnTo>
                </a:path>
              </a:pathLst>
            </a:custGeom>
            <a:noFill/>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13" name="Freeform: Shape 12">
              <a:extLst>
                <a:ext uri="{FF2B5EF4-FFF2-40B4-BE49-F238E27FC236}">
                  <a16:creationId xmlns:a16="http://schemas.microsoft.com/office/drawing/2014/main" id="{37F2F341-4ACC-0B5E-6D47-599136E26D1B}"/>
                </a:ext>
              </a:extLst>
            </p:cNvPr>
            <p:cNvSpPr/>
            <p:nvPr/>
          </p:nvSpPr>
          <p:spPr>
            <a:xfrm>
              <a:off x="1497385" y="2949602"/>
              <a:ext cx="33832" cy="16916"/>
            </a:xfrm>
            <a:custGeom>
              <a:avLst/>
              <a:gdLst>
                <a:gd name="connsiteX0" fmla="*/ 33833 w 33832"/>
                <a:gd name="connsiteY0" fmla="*/ 16916 h 16916"/>
                <a:gd name="connsiteX1" fmla="*/ 0 w 33832"/>
                <a:gd name="connsiteY1" fmla="*/ 0 h 16916"/>
              </a:gdLst>
              <a:ahLst/>
              <a:cxnLst>
                <a:cxn ang="0">
                  <a:pos x="connsiteX0" y="connsiteY0"/>
                </a:cxn>
                <a:cxn ang="0">
                  <a:pos x="connsiteX1" y="connsiteY1"/>
                </a:cxn>
              </a:cxnLst>
              <a:rect l="l" t="t" r="r" b="b"/>
              <a:pathLst>
                <a:path w="33832" h="16916">
                  <a:moveTo>
                    <a:pt x="33833" y="16916"/>
                  </a:moveTo>
                  <a:lnTo>
                    <a:pt x="0" y="0"/>
                  </a:lnTo>
                </a:path>
              </a:pathLst>
            </a:custGeom>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14" name="Freeform: Shape 13">
              <a:extLst>
                <a:ext uri="{FF2B5EF4-FFF2-40B4-BE49-F238E27FC236}">
                  <a16:creationId xmlns:a16="http://schemas.microsoft.com/office/drawing/2014/main" id="{CB8DB5E9-C5B1-357B-A1BB-465617161E63}"/>
                </a:ext>
              </a:extLst>
            </p:cNvPr>
            <p:cNvSpPr/>
            <p:nvPr/>
          </p:nvSpPr>
          <p:spPr>
            <a:xfrm>
              <a:off x="1531218" y="2885457"/>
              <a:ext cx="2286" cy="41582"/>
            </a:xfrm>
            <a:custGeom>
              <a:avLst/>
              <a:gdLst>
                <a:gd name="connsiteX0" fmla="*/ 0 w 2286"/>
                <a:gd name="connsiteY0" fmla="*/ 41582 h 41582"/>
                <a:gd name="connsiteX1" fmla="*/ 0 w 2286"/>
                <a:gd name="connsiteY1" fmla="*/ 0 h 41582"/>
              </a:gdLst>
              <a:ahLst/>
              <a:cxnLst>
                <a:cxn ang="0">
                  <a:pos x="connsiteX0" y="connsiteY0"/>
                </a:cxn>
                <a:cxn ang="0">
                  <a:pos x="connsiteX1" y="connsiteY1"/>
                </a:cxn>
              </a:cxnLst>
              <a:rect l="l" t="t" r="r" b="b"/>
              <a:pathLst>
                <a:path w="2286" h="41582">
                  <a:moveTo>
                    <a:pt x="0" y="41582"/>
                  </a:moveTo>
                  <a:lnTo>
                    <a:pt x="0" y="0"/>
                  </a:lnTo>
                </a:path>
              </a:pathLst>
            </a:custGeom>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15" name="Freeform: Shape 14">
              <a:extLst>
                <a:ext uri="{FF2B5EF4-FFF2-40B4-BE49-F238E27FC236}">
                  <a16:creationId xmlns:a16="http://schemas.microsoft.com/office/drawing/2014/main" id="{AF942ED9-D485-875F-DB2D-13C5BA9C6708}"/>
                </a:ext>
              </a:extLst>
            </p:cNvPr>
            <p:cNvSpPr/>
            <p:nvPr/>
          </p:nvSpPr>
          <p:spPr>
            <a:xfrm>
              <a:off x="1463530" y="2983001"/>
              <a:ext cx="32598" cy="19202"/>
            </a:xfrm>
            <a:custGeom>
              <a:avLst/>
              <a:gdLst>
                <a:gd name="connsiteX0" fmla="*/ 0 w 32598"/>
                <a:gd name="connsiteY0" fmla="*/ 19202 h 19202"/>
                <a:gd name="connsiteX1" fmla="*/ 32598 w 32598"/>
                <a:gd name="connsiteY1" fmla="*/ 0 h 19202"/>
              </a:gdLst>
              <a:ahLst/>
              <a:cxnLst>
                <a:cxn ang="0">
                  <a:pos x="connsiteX0" y="connsiteY0"/>
                </a:cxn>
                <a:cxn ang="0">
                  <a:pos x="connsiteX1" y="connsiteY1"/>
                </a:cxn>
              </a:cxnLst>
              <a:rect l="l" t="t" r="r" b="b"/>
              <a:pathLst>
                <a:path w="32598" h="19202">
                  <a:moveTo>
                    <a:pt x="0" y="19202"/>
                  </a:moveTo>
                  <a:lnTo>
                    <a:pt x="32598" y="0"/>
                  </a:lnTo>
                </a:path>
              </a:pathLst>
            </a:custGeom>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16" name="Freeform: Shape 15">
              <a:extLst>
                <a:ext uri="{FF2B5EF4-FFF2-40B4-BE49-F238E27FC236}">
                  <a16:creationId xmlns:a16="http://schemas.microsoft.com/office/drawing/2014/main" id="{796E4BF9-9B4E-DB0F-1DDE-EFEB3056FD4B}"/>
                </a:ext>
              </a:extLst>
            </p:cNvPr>
            <p:cNvSpPr/>
            <p:nvPr/>
          </p:nvSpPr>
          <p:spPr>
            <a:xfrm>
              <a:off x="1497385" y="3034230"/>
              <a:ext cx="33832" cy="22562"/>
            </a:xfrm>
            <a:custGeom>
              <a:avLst/>
              <a:gdLst>
                <a:gd name="connsiteX0" fmla="*/ 0 w 33832"/>
                <a:gd name="connsiteY0" fmla="*/ 22563 h 22562"/>
                <a:gd name="connsiteX1" fmla="*/ 33833 w 33832"/>
                <a:gd name="connsiteY1" fmla="*/ 0 h 22562"/>
              </a:gdLst>
              <a:ahLst/>
              <a:cxnLst>
                <a:cxn ang="0">
                  <a:pos x="connsiteX0" y="connsiteY0"/>
                </a:cxn>
                <a:cxn ang="0">
                  <a:pos x="connsiteX1" y="connsiteY1"/>
                </a:cxn>
              </a:cxnLst>
              <a:rect l="l" t="t" r="r" b="b"/>
              <a:pathLst>
                <a:path w="33832" h="22562">
                  <a:moveTo>
                    <a:pt x="0" y="22563"/>
                  </a:moveTo>
                  <a:lnTo>
                    <a:pt x="33833" y="0"/>
                  </a:lnTo>
                </a:path>
              </a:pathLst>
            </a:custGeom>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17" name="Freeform: Shape 16">
              <a:extLst>
                <a:ext uri="{FF2B5EF4-FFF2-40B4-BE49-F238E27FC236}">
                  <a16:creationId xmlns:a16="http://schemas.microsoft.com/office/drawing/2014/main" id="{24F80C34-3239-188D-8D40-08E55D738418}"/>
                </a:ext>
              </a:extLst>
            </p:cNvPr>
            <p:cNvSpPr/>
            <p:nvPr/>
          </p:nvSpPr>
          <p:spPr>
            <a:xfrm>
              <a:off x="1528315" y="3098215"/>
              <a:ext cx="32598" cy="19179"/>
            </a:xfrm>
            <a:custGeom>
              <a:avLst/>
              <a:gdLst>
                <a:gd name="connsiteX0" fmla="*/ 0 w 32598"/>
                <a:gd name="connsiteY0" fmla="*/ 19180 h 19179"/>
                <a:gd name="connsiteX1" fmla="*/ 32598 w 32598"/>
                <a:gd name="connsiteY1" fmla="*/ 0 h 19179"/>
              </a:gdLst>
              <a:ahLst/>
              <a:cxnLst>
                <a:cxn ang="0">
                  <a:pos x="connsiteX0" y="connsiteY0"/>
                </a:cxn>
                <a:cxn ang="0">
                  <a:pos x="connsiteX1" y="connsiteY1"/>
                </a:cxn>
              </a:cxnLst>
              <a:rect l="l" t="t" r="r" b="b"/>
              <a:pathLst>
                <a:path w="32598" h="19179">
                  <a:moveTo>
                    <a:pt x="0" y="19180"/>
                  </a:moveTo>
                  <a:lnTo>
                    <a:pt x="32598" y="0"/>
                  </a:lnTo>
                </a:path>
              </a:pathLst>
            </a:custGeom>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18" name="Freeform: Shape 17">
              <a:extLst>
                <a:ext uri="{FF2B5EF4-FFF2-40B4-BE49-F238E27FC236}">
                  <a16:creationId xmlns:a16="http://schemas.microsoft.com/office/drawing/2014/main" id="{FBEF2332-4A1C-4B3F-B91E-CEC55FE61961}"/>
                </a:ext>
              </a:extLst>
            </p:cNvPr>
            <p:cNvSpPr/>
            <p:nvPr/>
          </p:nvSpPr>
          <p:spPr>
            <a:xfrm>
              <a:off x="1525595" y="3034230"/>
              <a:ext cx="73334" cy="39479"/>
            </a:xfrm>
            <a:custGeom>
              <a:avLst/>
              <a:gdLst>
                <a:gd name="connsiteX0" fmla="*/ 0 w 73334"/>
                <a:gd name="connsiteY0" fmla="*/ 39479 h 39479"/>
                <a:gd name="connsiteX1" fmla="*/ 73335 w 73334"/>
                <a:gd name="connsiteY1" fmla="*/ 0 h 39479"/>
              </a:gdLst>
              <a:ahLst/>
              <a:cxnLst>
                <a:cxn ang="0">
                  <a:pos x="connsiteX0" y="connsiteY0"/>
                </a:cxn>
                <a:cxn ang="0">
                  <a:pos x="connsiteX1" y="connsiteY1"/>
                </a:cxn>
              </a:cxnLst>
              <a:rect l="l" t="t" r="r" b="b"/>
              <a:pathLst>
                <a:path w="73334" h="39479">
                  <a:moveTo>
                    <a:pt x="0" y="39479"/>
                  </a:moveTo>
                  <a:lnTo>
                    <a:pt x="73335" y="0"/>
                  </a:lnTo>
                </a:path>
              </a:pathLst>
            </a:custGeom>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19" name="Freeform: Shape 18">
              <a:extLst>
                <a:ext uri="{FF2B5EF4-FFF2-40B4-BE49-F238E27FC236}">
                  <a16:creationId xmlns:a16="http://schemas.microsoft.com/office/drawing/2014/main" id="{F7C39659-DBE6-E84A-7410-726037143E0F}"/>
                </a:ext>
              </a:extLst>
            </p:cNvPr>
            <p:cNvSpPr/>
            <p:nvPr/>
          </p:nvSpPr>
          <p:spPr>
            <a:xfrm>
              <a:off x="1497385" y="3000375"/>
              <a:ext cx="33832" cy="22562"/>
            </a:xfrm>
            <a:custGeom>
              <a:avLst/>
              <a:gdLst>
                <a:gd name="connsiteX0" fmla="*/ 0 w 33832"/>
                <a:gd name="connsiteY0" fmla="*/ 22563 h 22562"/>
                <a:gd name="connsiteX1" fmla="*/ 33833 w 33832"/>
                <a:gd name="connsiteY1" fmla="*/ 0 h 22562"/>
              </a:gdLst>
              <a:ahLst/>
              <a:cxnLst>
                <a:cxn ang="0">
                  <a:pos x="connsiteX0" y="connsiteY0"/>
                </a:cxn>
                <a:cxn ang="0">
                  <a:pos x="connsiteX1" y="connsiteY1"/>
                </a:cxn>
              </a:cxnLst>
              <a:rect l="l" t="t" r="r" b="b"/>
              <a:pathLst>
                <a:path w="33832" h="22562">
                  <a:moveTo>
                    <a:pt x="0" y="22563"/>
                  </a:moveTo>
                  <a:lnTo>
                    <a:pt x="33833" y="0"/>
                  </a:lnTo>
                </a:path>
              </a:pathLst>
            </a:custGeom>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20" name="Freeform: Shape 19">
              <a:extLst>
                <a:ext uri="{FF2B5EF4-FFF2-40B4-BE49-F238E27FC236}">
                  <a16:creationId xmlns:a16="http://schemas.microsoft.com/office/drawing/2014/main" id="{29C60173-1F3D-8166-BFBA-825255D3196E}"/>
                </a:ext>
              </a:extLst>
            </p:cNvPr>
            <p:cNvSpPr/>
            <p:nvPr/>
          </p:nvSpPr>
          <p:spPr>
            <a:xfrm>
              <a:off x="1463530" y="2864975"/>
              <a:ext cx="135399" cy="270799"/>
            </a:xfrm>
            <a:custGeom>
              <a:avLst/>
              <a:gdLst>
                <a:gd name="connsiteX0" fmla="*/ 135400 w 135399"/>
                <a:gd name="connsiteY0" fmla="*/ 22563 h 270799"/>
                <a:gd name="connsiteX1" fmla="*/ 101544 w 135399"/>
                <a:gd name="connsiteY1" fmla="*/ 0 h 270799"/>
                <a:gd name="connsiteX2" fmla="*/ 33856 w 135399"/>
                <a:gd name="connsiteY2" fmla="*/ 39479 h 270799"/>
                <a:gd name="connsiteX3" fmla="*/ 33856 w 135399"/>
                <a:gd name="connsiteY3" fmla="*/ 84331 h 270799"/>
                <a:gd name="connsiteX4" fmla="*/ 0 w 135399"/>
                <a:gd name="connsiteY4" fmla="*/ 101544 h 270799"/>
                <a:gd name="connsiteX5" fmla="*/ 0 w 135399"/>
                <a:gd name="connsiteY5" fmla="*/ 136863 h 270799"/>
                <a:gd name="connsiteX6" fmla="*/ 0 w 135399"/>
                <a:gd name="connsiteY6" fmla="*/ 169255 h 270799"/>
                <a:gd name="connsiteX7" fmla="*/ 33856 w 135399"/>
                <a:gd name="connsiteY7" fmla="*/ 191818 h 270799"/>
                <a:gd name="connsiteX8" fmla="*/ 33856 w 135399"/>
                <a:gd name="connsiteY8" fmla="*/ 231320 h 270799"/>
                <a:gd name="connsiteX9" fmla="*/ 101544 w 135399"/>
                <a:gd name="connsiteY9" fmla="*/ 270800 h 270799"/>
                <a:gd name="connsiteX10" fmla="*/ 135400 w 135399"/>
                <a:gd name="connsiteY10" fmla="*/ 252672 h 270799"/>
                <a:gd name="connsiteX11" fmla="*/ 135400 w 135399"/>
                <a:gd name="connsiteY11" fmla="*/ 135400 h 270799"/>
                <a:gd name="connsiteX12" fmla="*/ 101544 w 135399"/>
                <a:gd name="connsiteY12" fmla="*/ 118483 h 27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399" h="270799">
                  <a:moveTo>
                    <a:pt x="135400" y="22563"/>
                  </a:moveTo>
                  <a:lnTo>
                    <a:pt x="101544" y="0"/>
                  </a:lnTo>
                  <a:lnTo>
                    <a:pt x="33856" y="39479"/>
                  </a:lnTo>
                  <a:lnTo>
                    <a:pt x="33856" y="84331"/>
                  </a:lnTo>
                  <a:lnTo>
                    <a:pt x="0" y="101544"/>
                  </a:lnTo>
                  <a:lnTo>
                    <a:pt x="0" y="136863"/>
                  </a:lnTo>
                  <a:lnTo>
                    <a:pt x="0" y="169255"/>
                  </a:lnTo>
                  <a:lnTo>
                    <a:pt x="33856" y="191818"/>
                  </a:lnTo>
                  <a:lnTo>
                    <a:pt x="33856" y="231320"/>
                  </a:lnTo>
                  <a:lnTo>
                    <a:pt x="101544" y="270800"/>
                  </a:lnTo>
                  <a:lnTo>
                    <a:pt x="135400" y="252672"/>
                  </a:lnTo>
                  <a:lnTo>
                    <a:pt x="135400" y="135400"/>
                  </a:lnTo>
                  <a:lnTo>
                    <a:pt x="101544" y="118483"/>
                  </a:lnTo>
                </a:path>
              </a:pathLst>
            </a:custGeom>
            <a:noFill/>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21" name="Freeform: Shape 20">
              <a:extLst>
                <a:ext uri="{FF2B5EF4-FFF2-40B4-BE49-F238E27FC236}">
                  <a16:creationId xmlns:a16="http://schemas.microsoft.com/office/drawing/2014/main" id="{81AB158A-8F69-E641-61DD-DB1E7BD9B3B4}"/>
                </a:ext>
              </a:extLst>
            </p:cNvPr>
            <p:cNvSpPr/>
            <p:nvPr/>
          </p:nvSpPr>
          <p:spPr>
            <a:xfrm>
              <a:off x="1531218" y="3000375"/>
              <a:ext cx="33855" cy="50772"/>
            </a:xfrm>
            <a:custGeom>
              <a:avLst/>
              <a:gdLst>
                <a:gd name="connsiteX0" fmla="*/ 33856 w 33855"/>
                <a:gd name="connsiteY0" fmla="*/ 50772 h 50772"/>
                <a:gd name="connsiteX1" fmla="*/ 33856 w 33855"/>
                <a:gd name="connsiteY1" fmla="*/ 22563 h 50772"/>
                <a:gd name="connsiteX2" fmla="*/ 0 w 33855"/>
                <a:gd name="connsiteY2" fmla="*/ 0 h 50772"/>
              </a:gdLst>
              <a:ahLst/>
              <a:cxnLst>
                <a:cxn ang="0">
                  <a:pos x="connsiteX0" y="connsiteY0"/>
                </a:cxn>
                <a:cxn ang="0">
                  <a:pos x="connsiteX1" y="connsiteY1"/>
                </a:cxn>
                <a:cxn ang="0">
                  <a:pos x="connsiteX2" y="connsiteY2"/>
                </a:cxn>
              </a:cxnLst>
              <a:rect l="l" t="t" r="r" b="b"/>
              <a:pathLst>
                <a:path w="33855" h="50772">
                  <a:moveTo>
                    <a:pt x="33856" y="50772"/>
                  </a:moveTo>
                  <a:lnTo>
                    <a:pt x="33856" y="22563"/>
                  </a:lnTo>
                  <a:lnTo>
                    <a:pt x="0" y="0"/>
                  </a:lnTo>
                </a:path>
              </a:pathLst>
            </a:custGeom>
            <a:noFill/>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22" name="Freeform: Shape 21">
              <a:extLst>
                <a:ext uri="{FF2B5EF4-FFF2-40B4-BE49-F238E27FC236}">
                  <a16:creationId xmlns:a16="http://schemas.microsoft.com/office/drawing/2014/main" id="{AF13782D-3C48-4D0B-6191-DC4BDB5F3B0E}"/>
                </a:ext>
              </a:extLst>
            </p:cNvPr>
            <p:cNvSpPr/>
            <p:nvPr/>
          </p:nvSpPr>
          <p:spPr>
            <a:xfrm>
              <a:off x="1734329" y="2971845"/>
              <a:ext cx="2286" cy="60030"/>
            </a:xfrm>
            <a:custGeom>
              <a:avLst/>
              <a:gdLst>
                <a:gd name="connsiteX0" fmla="*/ 0 w 2286"/>
                <a:gd name="connsiteY0" fmla="*/ 0 h 60030"/>
                <a:gd name="connsiteX1" fmla="*/ 0 w 2286"/>
                <a:gd name="connsiteY1" fmla="*/ 30015 h 60030"/>
                <a:gd name="connsiteX2" fmla="*/ 0 w 2286"/>
                <a:gd name="connsiteY2" fmla="*/ 60030 h 60030"/>
                <a:gd name="connsiteX3" fmla="*/ 0 w 2286"/>
                <a:gd name="connsiteY3" fmla="*/ 0 h 60030"/>
              </a:gdLst>
              <a:ahLst/>
              <a:cxnLst>
                <a:cxn ang="0">
                  <a:pos x="connsiteX0" y="connsiteY0"/>
                </a:cxn>
                <a:cxn ang="0">
                  <a:pos x="connsiteX1" y="connsiteY1"/>
                </a:cxn>
                <a:cxn ang="0">
                  <a:pos x="connsiteX2" y="connsiteY2"/>
                </a:cxn>
                <a:cxn ang="0">
                  <a:pos x="connsiteX3" y="connsiteY3"/>
                </a:cxn>
              </a:cxnLst>
              <a:rect l="l" t="t" r="r" b="b"/>
              <a:pathLst>
                <a:path w="2286" h="60030">
                  <a:moveTo>
                    <a:pt x="0" y="0"/>
                  </a:moveTo>
                  <a:lnTo>
                    <a:pt x="0" y="30015"/>
                  </a:lnTo>
                  <a:lnTo>
                    <a:pt x="0" y="60030"/>
                  </a:lnTo>
                  <a:lnTo>
                    <a:pt x="0" y="0"/>
                  </a:lnTo>
                  <a:close/>
                </a:path>
              </a:pathLst>
            </a:custGeom>
            <a:noFill/>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23" name="Freeform: Shape 22">
              <a:extLst>
                <a:ext uri="{FF2B5EF4-FFF2-40B4-BE49-F238E27FC236}">
                  <a16:creationId xmlns:a16="http://schemas.microsoft.com/office/drawing/2014/main" id="{DEC7243F-8773-8A94-E1CC-7A45A2645591}"/>
                </a:ext>
              </a:extLst>
            </p:cNvPr>
            <p:cNvSpPr/>
            <p:nvPr/>
          </p:nvSpPr>
          <p:spPr>
            <a:xfrm>
              <a:off x="1700474" y="3017291"/>
              <a:ext cx="33855" cy="16939"/>
            </a:xfrm>
            <a:custGeom>
              <a:avLst/>
              <a:gdLst>
                <a:gd name="connsiteX0" fmla="*/ 0 w 33855"/>
                <a:gd name="connsiteY0" fmla="*/ 0 h 16939"/>
                <a:gd name="connsiteX1" fmla="*/ 33856 w 33855"/>
                <a:gd name="connsiteY1" fmla="*/ 16939 h 16939"/>
              </a:gdLst>
              <a:ahLst/>
              <a:cxnLst>
                <a:cxn ang="0">
                  <a:pos x="connsiteX0" y="connsiteY0"/>
                </a:cxn>
                <a:cxn ang="0">
                  <a:pos x="connsiteX1" y="connsiteY1"/>
                </a:cxn>
              </a:cxnLst>
              <a:rect l="l" t="t" r="r" b="b"/>
              <a:pathLst>
                <a:path w="33855" h="16939">
                  <a:moveTo>
                    <a:pt x="0" y="0"/>
                  </a:moveTo>
                  <a:lnTo>
                    <a:pt x="33856" y="16939"/>
                  </a:lnTo>
                </a:path>
              </a:pathLst>
            </a:custGeom>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24" name="Freeform: Shape 23">
              <a:extLst>
                <a:ext uri="{FF2B5EF4-FFF2-40B4-BE49-F238E27FC236}">
                  <a16:creationId xmlns:a16="http://schemas.microsoft.com/office/drawing/2014/main" id="{F0346FD5-4F28-6A38-E9DF-2ECA333736B9}"/>
                </a:ext>
              </a:extLst>
            </p:cNvPr>
            <p:cNvSpPr/>
            <p:nvPr/>
          </p:nvSpPr>
          <p:spPr>
            <a:xfrm>
              <a:off x="1677911" y="2927040"/>
              <a:ext cx="22562" cy="2286"/>
            </a:xfrm>
            <a:custGeom>
              <a:avLst/>
              <a:gdLst>
                <a:gd name="connsiteX0" fmla="*/ 22563 w 22562"/>
                <a:gd name="connsiteY0" fmla="*/ 0 h 2286"/>
                <a:gd name="connsiteX1" fmla="*/ 0 w 22562"/>
                <a:gd name="connsiteY1" fmla="*/ 0 h 2286"/>
              </a:gdLst>
              <a:ahLst/>
              <a:cxnLst>
                <a:cxn ang="0">
                  <a:pos x="connsiteX0" y="connsiteY0"/>
                </a:cxn>
                <a:cxn ang="0">
                  <a:pos x="connsiteX1" y="connsiteY1"/>
                </a:cxn>
              </a:cxnLst>
              <a:rect l="l" t="t" r="r" b="b"/>
              <a:pathLst>
                <a:path w="22562" h="2286">
                  <a:moveTo>
                    <a:pt x="22563" y="0"/>
                  </a:moveTo>
                  <a:lnTo>
                    <a:pt x="0" y="0"/>
                  </a:lnTo>
                </a:path>
              </a:pathLst>
            </a:custGeom>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25" name="Freeform: Shape 24">
              <a:extLst>
                <a:ext uri="{FF2B5EF4-FFF2-40B4-BE49-F238E27FC236}">
                  <a16:creationId xmlns:a16="http://schemas.microsoft.com/office/drawing/2014/main" id="{F453A704-4D30-8F13-51F7-C695D63719BA}"/>
                </a:ext>
              </a:extLst>
            </p:cNvPr>
            <p:cNvSpPr/>
            <p:nvPr/>
          </p:nvSpPr>
          <p:spPr>
            <a:xfrm>
              <a:off x="1598930" y="3079356"/>
              <a:ext cx="33855" cy="2286"/>
            </a:xfrm>
            <a:custGeom>
              <a:avLst/>
              <a:gdLst>
                <a:gd name="connsiteX0" fmla="*/ 0 w 33855"/>
                <a:gd name="connsiteY0" fmla="*/ 0 h 2286"/>
                <a:gd name="connsiteX1" fmla="*/ 33856 w 33855"/>
                <a:gd name="connsiteY1" fmla="*/ 0 h 2286"/>
              </a:gdLst>
              <a:ahLst/>
              <a:cxnLst>
                <a:cxn ang="0">
                  <a:pos x="connsiteX0" y="connsiteY0"/>
                </a:cxn>
                <a:cxn ang="0">
                  <a:pos x="connsiteX1" y="connsiteY1"/>
                </a:cxn>
              </a:cxnLst>
              <a:rect l="l" t="t" r="r" b="b"/>
              <a:pathLst>
                <a:path w="33855" h="2286">
                  <a:moveTo>
                    <a:pt x="0" y="0"/>
                  </a:moveTo>
                  <a:lnTo>
                    <a:pt x="33856" y="0"/>
                  </a:lnTo>
                </a:path>
              </a:pathLst>
            </a:custGeom>
            <a:ln w="19050" cap="flat">
              <a:solidFill>
                <a:srgbClr val="FFFFFF"/>
              </a:solidFill>
              <a:prstDash val="solid"/>
              <a:round/>
            </a:ln>
          </p:spPr>
          <p:txBody>
            <a:bodyPr rtlCol="0" anchor="ctr"/>
            <a:lstStyle/>
            <a:p>
              <a:pPr defTabSz="609570"/>
              <a:endParaRPr lang="en-US" sz="2400">
                <a:solidFill>
                  <a:srgbClr val="FFFFFF"/>
                </a:solidFill>
                <a:latin typeface="Amazon Ember"/>
              </a:endParaRPr>
            </a:p>
          </p:txBody>
        </p:sp>
        <p:sp>
          <p:nvSpPr>
            <p:cNvPr id="26" name="Freeform: Shape 25">
              <a:extLst>
                <a:ext uri="{FF2B5EF4-FFF2-40B4-BE49-F238E27FC236}">
                  <a16:creationId xmlns:a16="http://schemas.microsoft.com/office/drawing/2014/main" id="{F52BD1BB-52A1-E01F-C5F2-EEAD6D3A05F1}"/>
                </a:ext>
              </a:extLst>
            </p:cNvPr>
            <p:cNvSpPr/>
            <p:nvPr/>
          </p:nvSpPr>
          <p:spPr>
            <a:xfrm>
              <a:off x="1655348" y="2915747"/>
              <a:ext cx="22585" cy="22585"/>
            </a:xfrm>
            <a:custGeom>
              <a:avLst/>
              <a:gdLst>
                <a:gd name="connsiteX0" fmla="*/ 22586 w 22585"/>
                <a:gd name="connsiteY0" fmla="*/ 11293 h 22585"/>
                <a:gd name="connsiteX1" fmla="*/ 11293 w 22585"/>
                <a:gd name="connsiteY1" fmla="*/ 22586 h 22585"/>
                <a:gd name="connsiteX2" fmla="*/ 0 w 22585"/>
                <a:gd name="connsiteY2" fmla="*/ 11293 h 22585"/>
                <a:gd name="connsiteX3" fmla="*/ 11293 w 22585"/>
                <a:gd name="connsiteY3" fmla="*/ 0 h 22585"/>
                <a:gd name="connsiteX4" fmla="*/ 22586 w 22585"/>
                <a:gd name="connsiteY4" fmla="*/ 11293 h 22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85" h="22585">
                  <a:moveTo>
                    <a:pt x="22586" y="11293"/>
                  </a:moveTo>
                  <a:cubicBezTo>
                    <a:pt x="22586" y="17530"/>
                    <a:pt x="17530" y="22586"/>
                    <a:pt x="11293" y="22586"/>
                  </a:cubicBezTo>
                  <a:cubicBezTo>
                    <a:pt x="5056" y="22586"/>
                    <a:pt x="0" y="17530"/>
                    <a:pt x="0" y="11293"/>
                  </a:cubicBezTo>
                  <a:cubicBezTo>
                    <a:pt x="0" y="5056"/>
                    <a:pt x="5056" y="0"/>
                    <a:pt x="11293" y="0"/>
                  </a:cubicBezTo>
                  <a:cubicBezTo>
                    <a:pt x="17530" y="0"/>
                    <a:pt x="22586" y="5056"/>
                    <a:pt x="22586" y="11293"/>
                  </a:cubicBezTo>
                  <a:close/>
                </a:path>
              </a:pathLst>
            </a:custGeom>
            <a:noFill/>
            <a:ln w="19050" cap="flat">
              <a:solidFill>
                <a:srgbClr val="9FFDEA"/>
              </a:solidFill>
              <a:prstDash val="solid"/>
              <a:round/>
            </a:ln>
          </p:spPr>
          <p:txBody>
            <a:bodyPr rtlCol="0" anchor="ctr"/>
            <a:lstStyle/>
            <a:p>
              <a:pPr defTabSz="609570"/>
              <a:endParaRPr lang="en-US" sz="2400">
                <a:solidFill>
                  <a:srgbClr val="FFFFFF"/>
                </a:solidFill>
                <a:latin typeface="Amazon Ember"/>
              </a:endParaRPr>
            </a:p>
          </p:txBody>
        </p:sp>
        <p:sp>
          <p:nvSpPr>
            <p:cNvPr id="27" name="Freeform: Shape 26">
              <a:extLst>
                <a:ext uri="{FF2B5EF4-FFF2-40B4-BE49-F238E27FC236}">
                  <a16:creationId xmlns:a16="http://schemas.microsoft.com/office/drawing/2014/main" id="{087214FE-EEFE-E46C-4C0A-A7CF21C121D5}"/>
                </a:ext>
              </a:extLst>
            </p:cNvPr>
            <p:cNvSpPr/>
            <p:nvPr/>
          </p:nvSpPr>
          <p:spPr>
            <a:xfrm>
              <a:off x="1632762" y="3068063"/>
              <a:ext cx="22585" cy="22585"/>
            </a:xfrm>
            <a:custGeom>
              <a:avLst/>
              <a:gdLst>
                <a:gd name="connsiteX0" fmla="*/ 22586 w 22585"/>
                <a:gd name="connsiteY0" fmla="*/ 11293 h 22585"/>
                <a:gd name="connsiteX1" fmla="*/ 11293 w 22585"/>
                <a:gd name="connsiteY1" fmla="*/ 22586 h 22585"/>
                <a:gd name="connsiteX2" fmla="*/ 0 w 22585"/>
                <a:gd name="connsiteY2" fmla="*/ 11293 h 22585"/>
                <a:gd name="connsiteX3" fmla="*/ 11293 w 22585"/>
                <a:gd name="connsiteY3" fmla="*/ 0 h 22585"/>
                <a:gd name="connsiteX4" fmla="*/ 22586 w 22585"/>
                <a:gd name="connsiteY4" fmla="*/ 11293 h 22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85" h="22585">
                  <a:moveTo>
                    <a:pt x="22586" y="11293"/>
                  </a:moveTo>
                  <a:cubicBezTo>
                    <a:pt x="22586" y="17530"/>
                    <a:pt x="17530" y="22586"/>
                    <a:pt x="11293" y="22586"/>
                  </a:cubicBezTo>
                  <a:cubicBezTo>
                    <a:pt x="5056" y="22586"/>
                    <a:pt x="0" y="17530"/>
                    <a:pt x="0" y="11293"/>
                  </a:cubicBezTo>
                  <a:cubicBezTo>
                    <a:pt x="0" y="5056"/>
                    <a:pt x="5056" y="0"/>
                    <a:pt x="11293" y="0"/>
                  </a:cubicBezTo>
                  <a:cubicBezTo>
                    <a:pt x="17530" y="0"/>
                    <a:pt x="22586" y="5056"/>
                    <a:pt x="22586" y="11293"/>
                  </a:cubicBezTo>
                  <a:close/>
                </a:path>
              </a:pathLst>
            </a:custGeom>
            <a:noFill/>
            <a:ln w="19050" cap="flat">
              <a:solidFill>
                <a:srgbClr val="9FFDEA"/>
              </a:solidFill>
              <a:prstDash val="solid"/>
              <a:round/>
            </a:ln>
          </p:spPr>
          <p:txBody>
            <a:bodyPr rtlCol="0" anchor="ctr"/>
            <a:lstStyle/>
            <a:p>
              <a:pPr defTabSz="609570"/>
              <a:endParaRPr lang="en-US" sz="2400" dirty="0">
                <a:solidFill>
                  <a:srgbClr val="FFFFFF"/>
                </a:solidFill>
                <a:latin typeface="Amazon Ember"/>
              </a:endParaRPr>
            </a:p>
          </p:txBody>
        </p:sp>
        <p:sp>
          <p:nvSpPr>
            <p:cNvPr id="28" name="Freeform: Shape 27">
              <a:extLst>
                <a:ext uri="{FF2B5EF4-FFF2-40B4-BE49-F238E27FC236}">
                  <a16:creationId xmlns:a16="http://schemas.microsoft.com/office/drawing/2014/main" id="{17C93C00-7BF3-2628-B9D1-D32E147024AA}"/>
                </a:ext>
              </a:extLst>
            </p:cNvPr>
            <p:cNvSpPr/>
            <p:nvPr/>
          </p:nvSpPr>
          <p:spPr>
            <a:xfrm>
              <a:off x="1598930" y="2864975"/>
              <a:ext cx="135399" cy="270799"/>
            </a:xfrm>
            <a:custGeom>
              <a:avLst/>
              <a:gdLst>
                <a:gd name="connsiteX0" fmla="*/ 33856 w 135399"/>
                <a:gd name="connsiteY0" fmla="*/ 112837 h 270799"/>
                <a:gd name="connsiteX1" fmla="*/ 0 w 135399"/>
                <a:gd name="connsiteY1" fmla="*/ 90274 h 270799"/>
                <a:gd name="connsiteX2" fmla="*/ 0 w 135399"/>
                <a:gd name="connsiteY2" fmla="*/ 22563 h 270799"/>
                <a:gd name="connsiteX3" fmla="*/ 33856 w 135399"/>
                <a:gd name="connsiteY3" fmla="*/ 0 h 270799"/>
                <a:gd name="connsiteX4" fmla="*/ 101544 w 135399"/>
                <a:gd name="connsiteY4" fmla="*/ 40462 h 270799"/>
                <a:gd name="connsiteX5" fmla="*/ 101567 w 135399"/>
                <a:gd name="connsiteY5" fmla="*/ 84353 h 270799"/>
                <a:gd name="connsiteX6" fmla="*/ 135400 w 135399"/>
                <a:gd name="connsiteY6" fmla="*/ 103556 h 270799"/>
                <a:gd name="connsiteX7" fmla="*/ 135400 w 135399"/>
                <a:gd name="connsiteY7" fmla="*/ 136886 h 270799"/>
                <a:gd name="connsiteX8" fmla="*/ 135400 w 135399"/>
                <a:gd name="connsiteY8" fmla="*/ 169255 h 270799"/>
                <a:gd name="connsiteX9" fmla="*/ 101544 w 135399"/>
                <a:gd name="connsiteY9" fmla="*/ 191818 h 270799"/>
                <a:gd name="connsiteX10" fmla="*/ 101544 w 135399"/>
                <a:gd name="connsiteY10" fmla="*/ 231320 h 270799"/>
                <a:gd name="connsiteX11" fmla="*/ 33856 w 135399"/>
                <a:gd name="connsiteY11" fmla="*/ 270800 h 270799"/>
                <a:gd name="connsiteX12" fmla="*/ 0 w 135399"/>
                <a:gd name="connsiteY12" fmla="*/ 253883 h 270799"/>
                <a:gd name="connsiteX13" fmla="*/ 0 w 135399"/>
                <a:gd name="connsiteY13" fmla="*/ 137206 h 27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399" h="270799">
                  <a:moveTo>
                    <a:pt x="33856" y="112837"/>
                  </a:moveTo>
                  <a:lnTo>
                    <a:pt x="0" y="90274"/>
                  </a:lnTo>
                  <a:lnTo>
                    <a:pt x="0" y="22563"/>
                  </a:lnTo>
                  <a:lnTo>
                    <a:pt x="33856" y="0"/>
                  </a:lnTo>
                  <a:lnTo>
                    <a:pt x="101544" y="40462"/>
                  </a:lnTo>
                  <a:lnTo>
                    <a:pt x="101567" y="84353"/>
                  </a:lnTo>
                  <a:lnTo>
                    <a:pt x="135400" y="103556"/>
                  </a:lnTo>
                  <a:lnTo>
                    <a:pt x="135400" y="136886"/>
                  </a:lnTo>
                  <a:lnTo>
                    <a:pt x="135400" y="169255"/>
                  </a:lnTo>
                  <a:lnTo>
                    <a:pt x="101544" y="191818"/>
                  </a:lnTo>
                  <a:lnTo>
                    <a:pt x="101544" y="231320"/>
                  </a:lnTo>
                  <a:lnTo>
                    <a:pt x="33856" y="270800"/>
                  </a:lnTo>
                  <a:lnTo>
                    <a:pt x="0" y="253883"/>
                  </a:lnTo>
                  <a:lnTo>
                    <a:pt x="0" y="137206"/>
                  </a:lnTo>
                </a:path>
              </a:pathLst>
            </a:custGeom>
            <a:noFill/>
            <a:ln w="19050" cap="flat">
              <a:solidFill>
                <a:srgbClr val="FFFFFF"/>
              </a:solidFill>
              <a:prstDash val="solid"/>
              <a:round/>
            </a:ln>
          </p:spPr>
          <p:txBody>
            <a:bodyPr rtlCol="0" anchor="ctr"/>
            <a:lstStyle/>
            <a:p>
              <a:pPr defTabSz="609570"/>
              <a:endParaRPr lang="en-US" sz="2400" dirty="0">
                <a:solidFill>
                  <a:srgbClr val="FFFFFF"/>
                </a:solidFill>
                <a:latin typeface="Amazon Ember"/>
              </a:endParaRPr>
            </a:p>
          </p:txBody>
        </p:sp>
        <p:sp>
          <p:nvSpPr>
            <p:cNvPr id="29" name="Freeform: Shape 28">
              <a:extLst>
                <a:ext uri="{FF2B5EF4-FFF2-40B4-BE49-F238E27FC236}">
                  <a16:creationId xmlns:a16="http://schemas.microsoft.com/office/drawing/2014/main" id="{8D63E752-4487-57CD-D763-B8F462F6C443}"/>
                </a:ext>
              </a:extLst>
            </p:cNvPr>
            <p:cNvSpPr/>
            <p:nvPr/>
          </p:nvSpPr>
          <p:spPr>
            <a:xfrm>
              <a:off x="1677911" y="3000375"/>
              <a:ext cx="22585" cy="22585"/>
            </a:xfrm>
            <a:custGeom>
              <a:avLst/>
              <a:gdLst>
                <a:gd name="connsiteX0" fmla="*/ 22586 w 22585"/>
                <a:gd name="connsiteY0" fmla="*/ 11293 h 22585"/>
                <a:gd name="connsiteX1" fmla="*/ 11293 w 22585"/>
                <a:gd name="connsiteY1" fmla="*/ 22586 h 22585"/>
                <a:gd name="connsiteX2" fmla="*/ 0 w 22585"/>
                <a:gd name="connsiteY2" fmla="*/ 11293 h 22585"/>
                <a:gd name="connsiteX3" fmla="*/ 11293 w 22585"/>
                <a:gd name="connsiteY3" fmla="*/ 0 h 22585"/>
                <a:gd name="connsiteX4" fmla="*/ 22586 w 22585"/>
                <a:gd name="connsiteY4" fmla="*/ 11293 h 22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85" h="22585">
                  <a:moveTo>
                    <a:pt x="22586" y="11293"/>
                  </a:moveTo>
                  <a:cubicBezTo>
                    <a:pt x="22586" y="17530"/>
                    <a:pt x="17530" y="22586"/>
                    <a:pt x="11293" y="22586"/>
                  </a:cubicBezTo>
                  <a:cubicBezTo>
                    <a:pt x="5056" y="22586"/>
                    <a:pt x="0" y="17530"/>
                    <a:pt x="0" y="11293"/>
                  </a:cubicBezTo>
                  <a:cubicBezTo>
                    <a:pt x="0" y="5056"/>
                    <a:pt x="5056" y="0"/>
                    <a:pt x="11293" y="0"/>
                  </a:cubicBezTo>
                  <a:cubicBezTo>
                    <a:pt x="17530" y="0"/>
                    <a:pt x="22586" y="5056"/>
                    <a:pt x="22586" y="11293"/>
                  </a:cubicBezTo>
                  <a:close/>
                </a:path>
              </a:pathLst>
            </a:custGeom>
            <a:noFill/>
            <a:ln w="19050" cap="flat">
              <a:solidFill>
                <a:srgbClr val="9FFDEA"/>
              </a:solidFill>
              <a:prstDash val="solid"/>
              <a:round/>
            </a:ln>
          </p:spPr>
          <p:txBody>
            <a:bodyPr rtlCol="0" anchor="ctr"/>
            <a:lstStyle/>
            <a:p>
              <a:pPr defTabSz="609570"/>
              <a:endParaRPr lang="en-US" sz="2400">
                <a:solidFill>
                  <a:srgbClr val="FFFFFF"/>
                </a:solidFill>
                <a:latin typeface="Amazon Ember"/>
              </a:endParaRPr>
            </a:p>
          </p:txBody>
        </p:sp>
        <p:sp>
          <p:nvSpPr>
            <p:cNvPr id="30" name="Freeform: Shape 29">
              <a:extLst>
                <a:ext uri="{FF2B5EF4-FFF2-40B4-BE49-F238E27FC236}">
                  <a16:creationId xmlns:a16="http://schemas.microsoft.com/office/drawing/2014/main" id="{BF0E2C71-FFF7-247A-F81C-4F59F4478B01}"/>
                </a:ext>
              </a:extLst>
            </p:cNvPr>
            <p:cNvSpPr/>
            <p:nvPr/>
          </p:nvSpPr>
          <p:spPr>
            <a:xfrm>
              <a:off x="1632762" y="2972165"/>
              <a:ext cx="22585" cy="22585"/>
            </a:xfrm>
            <a:custGeom>
              <a:avLst/>
              <a:gdLst>
                <a:gd name="connsiteX0" fmla="*/ 22586 w 22585"/>
                <a:gd name="connsiteY0" fmla="*/ 11293 h 22585"/>
                <a:gd name="connsiteX1" fmla="*/ 11293 w 22585"/>
                <a:gd name="connsiteY1" fmla="*/ 22586 h 22585"/>
                <a:gd name="connsiteX2" fmla="*/ 0 w 22585"/>
                <a:gd name="connsiteY2" fmla="*/ 11293 h 22585"/>
                <a:gd name="connsiteX3" fmla="*/ 11293 w 22585"/>
                <a:gd name="connsiteY3" fmla="*/ 0 h 22585"/>
                <a:gd name="connsiteX4" fmla="*/ 22586 w 22585"/>
                <a:gd name="connsiteY4" fmla="*/ 11293 h 22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85" h="22585">
                  <a:moveTo>
                    <a:pt x="22586" y="11293"/>
                  </a:moveTo>
                  <a:cubicBezTo>
                    <a:pt x="22586" y="17530"/>
                    <a:pt x="17530" y="22586"/>
                    <a:pt x="11293" y="22586"/>
                  </a:cubicBezTo>
                  <a:cubicBezTo>
                    <a:pt x="5056" y="22586"/>
                    <a:pt x="0" y="17530"/>
                    <a:pt x="0" y="11293"/>
                  </a:cubicBezTo>
                  <a:cubicBezTo>
                    <a:pt x="0" y="5056"/>
                    <a:pt x="5056" y="0"/>
                    <a:pt x="11293" y="0"/>
                  </a:cubicBezTo>
                  <a:cubicBezTo>
                    <a:pt x="17530" y="0"/>
                    <a:pt x="22586" y="5056"/>
                    <a:pt x="22586" y="11293"/>
                  </a:cubicBezTo>
                  <a:close/>
                </a:path>
              </a:pathLst>
            </a:custGeom>
            <a:noFill/>
            <a:ln w="19050" cap="flat">
              <a:solidFill>
                <a:srgbClr val="9FFDEA"/>
              </a:solidFill>
              <a:prstDash val="solid"/>
              <a:round/>
            </a:ln>
          </p:spPr>
          <p:txBody>
            <a:bodyPr rtlCol="0" anchor="ctr"/>
            <a:lstStyle/>
            <a:p>
              <a:pPr defTabSz="609570"/>
              <a:endParaRPr lang="en-US" sz="2400" dirty="0">
                <a:solidFill>
                  <a:srgbClr val="FFFFFF"/>
                </a:solidFill>
                <a:latin typeface="Amazon Ember"/>
              </a:endParaRPr>
            </a:p>
          </p:txBody>
        </p:sp>
      </p:grpSp>
      <p:pic>
        <p:nvPicPr>
          <p:cNvPr id="122" name="Picture 121" descr="A blue text on a white background&#10;&#10;Description automatically generated">
            <a:extLst>
              <a:ext uri="{FF2B5EF4-FFF2-40B4-BE49-F238E27FC236}">
                <a16:creationId xmlns:a16="http://schemas.microsoft.com/office/drawing/2014/main" id="{689138F9-7EA5-EAF2-11F7-955A0B9A0F29}"/>
              </a:ext>
            </a:extLst>
          </p:cNvPr>
          <p:cNvPicPr>
            <a:picLocks noChangeAspect="1"/>
          </p:cNvPicPr>
          <p:nvPr/>
        </p:nvPicPr>
        <p:blipFill>
          <a:blip r:embed="rId3"/>
          <a:stretch>
            <a:fillRect/>
          </a:stretch>
        </p:blipFill>
        <p:spPr>
          <a:xfrm>
            <a:off x="8352541" y="1949"/>
            <a:ext cx="3838237" cy="959559"/>
          </a:xfrm>
          <a:custGeom>
            <a:avLst/>
            <a:gdLst/>
            <a:ahLst/>
            <a:cxnLst/>
            <a:rect l="l" t="t" r="r" b="b"/>
            <a:pathLst>
              <a:path w="5437187" h="5761037">
                <a:moveTo>
                  <a:pt x="0" y="0"/>
                </a:moveTo>
                <a:lnTo>
                  <a:pt x="5437187" y="0"/>
                </a:lnTo>
                <a:lnTo>
                  <a:pt x="5437187" y="5761037"/>
                </a:lnTo>
                <a:lnTo>
                  <a:pt x="0" y="5761037"/>
                </a:lnTo>
                <a:close/>
              </a:path>
            </a:pathLst>
          </a:custGeom>
        </p:spPr>
      </p:pic>
    </p:spTree>
    <p:extLst>
      <p:ext uri="{BB962C8B-B14F-4D97-AF65-F5344CB8AC3E}">
        <p14:creationId xmlns:p14="http://schemas.microsoft.com/office/powerpoint/2010/main" val="260527563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BE972-3E5B-51CC-3E80-ED33EB8DA595}"/>
              </a:ext>
            </a:extLst>
          </p:cNvPr>
          <p:cNvSpPr>
            <a:spLocks noGrp="1"/>
          </p:cNvSpPr>
          <p:nvPr>
            <p:ph type="title"/>
          </p:nvPr>
        </p:nvSpPr>
        <p:spPr/>
        <p:txBody>
          <a:bodyPr/>
          <a:lstStyle/>
          <a:p>
            <a:r>
              <a:rPr lang="en-US" dirty="0"/>
              <a:t>Video GPT Solution (1)</a:t>
            </a:r>
          </a:p>
        </p:txBody>
      </p:sp>
      <p:pic>
        <p:nvPicPr>
          <p:cNvPr id="4" name="Picture 3" descr="Video - Free multimedia icons">
            <a:extLst>
              <a:ext uri="{FF2B5EF4-FFF2-40B4-BE49-F238E27FC236}">
                <a16:creationId xmlns:a16="http://schemas.microsoft.com/office/drawing/2014/main" id="{72EB77AD-882A-9583-AD9F-B71CBCB96717}"/>
              </a:ext>
            </a:extLst>
          </p:cNvPr>
          <p:cNvPicPr>
            <a:picLocks noChangeAspect="1"/>
          </p:cNvPicPr>
          <p:nvPr/>
        </p:nvPicPr>
        <p:blipFill>
          <a:blip r:embed="rId2"/>
          <a:stretch>
            <a:fillRect/>
          </a:stretch>
        </p:blipFill>
        <p:spPr>
          <a:xfrm>
            <a:off x="744311" y="2370364"/>
            <a:ext cx="2110467" cy="2110467"/>
          </a:xfrm>
          <a:prstGeom prst="rect">
            <a:avLst/>
          </a:prstGeom>
        </p:spPr>
      </p:pic>
      <p:pic>
        <p:nvPicPr>
          <p:cNvPr id="8" name="Picture 7" descr="language models ...">
            <a:extLst>
              <a:ext uri="{FF2B5EF4-FFF2-40B4-BE49-F238E27FC236}">
                <a16:creationId xmlns:a16="http://schemas.microsoft.com/office/drawing/2014/main" id="{3569BAAF-E7AD-00DF-F058-F66091215353}"/>
              </a:ext>
            </a:extLst>
          </p:cNvPr>
          <p:cNvPicPr>
            <a:picLocks noChangeAspect="1"/>
          </p:cNvPicPr>
          <p:nvPr/>
        </p:nvPicPr>
        <p:blipFill>
          <a:blip r:embed="rId3"/>
          <a:stretch>
            <a:fillRect/>
          </a:stretch>
        </p:blipFill>
        <p:spPr>
          <a:xfrm>
            <a:off x="3411991" y="2373767"/>
            <a:ext cx="3163660" cy="2117271"/>
          </a:xfrm>
          <a:prstGeom prst="rect">
            <a:avLst/>
          </a:prstGeom>
        </p:spPr>
      </p:pic>
      <p:pic>
        <p:nvPicPr>
          <p:cNvPr id="9" name="Picture 8" descr="Transcript - Free education icons">
            <a:extLst>
              <a:ext uri="{FF2B5EF4-FFF2-40B4-BE49-F238E27FC236}">
                <a16:creationId xmlns:a16="http://schemas.microsoft.com/office/drawing/2014/main" id="{C123B400-BAED-76F9-B23F-4418F222BC43}"/>
              </a:ext>
            </a:extLst>
          </p:cNvPr>
          <p:cNvPicPr>
            <a:picLocks noChangeAspect="1"/>
          </p:cNvPicPr>
          <p:nvPr/>
        </p:nvPicPr>
        <p:blipFill>
          <a:blip r:embed="rId4"/>
          <a:stretch>
            <a:fillRect/>
          </a:stretch>
        </p:blipFill>
        <p:spPr>
          <a:xfrm>
            <a:off x="7191540" y="2371045"/>
            <a:ext cx="2143125" cy="2143125"/>
          </a:xfrm>
          <a:prstGeom prst="rect">
            <a:avLst/>
          </a:prstGeom>
        </p:spPr>
      </p:pic>
      <p:pic>
        <p:nvPicPr>
          <p:cNvPr id="10" name="Picture 9" descr="chat&quot; Icon - Download for free – Iconduck">
            <a:extLst>
              <a:ext uri="{FF2B5EF4-FFF2-40B4-BE49-F238E27FC236}">
                <a16:creationId xmlns:a16="http://schemas.microsoft.com/office/drawing/2014/main" id="{A2F89656-3415-28E7-3FC1-26BA3735285D}"/>
              </a:ext>
            </a:extLst>
          </p:cNvPr>
          <p:cNvPicPr>
            <a:picLocks noChangeAspect="1"/>
          </p:cNvPicPr>
          <p:nvPr/>
        </p:nvPicPr>
        <p:blipFill>
          <a:blip r:embed="rId5"/>
          <a:stretch>
            <a:fillRect/>
          </a:stretch>
        </p:blipFill>
        <p:spPr>
          <a:xfrm>
            <a:off x="9858765" y="2376175"/>
            <a:ext cx="2143125" cy="2143125"/>
          </a:xfrm>
          <a:prstGeom prst="rect">
            <a:avLst/>
          </a:prstGeom>
        </p:spPr>
      </p:pic>
      <p:sp>
        <p:nvSpPr>
          <p:cNvPr id="12" name="TextBox 11">
            <a:extLst>
              <a:ext uri="{FF2B5EF4-FFF2-40B4-BE49-F238E27FC236}">
                <a16:creationId xmlns:a16="http://schemas.microsoft.com/office/drawing/2014/main" id="{83B0B739-B270-E6B9-2EC7-CC9BF2F8D464}"/>
              </a:ext>
            </a:extLst>
          </p:cNvPr>
          <p:cNvSpPr txBox="1"/>
          <p:nvPr/>
        </p:nvSpPr>
        <p:spPr>
          <a:xfrm>
            <a:off x="930639" y="4634459"/>
            <a:ext cx="18612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Source Sans Pro"/>
              </a:rPr>
              <a:t>Sample Videos</a:t>
            </a:r>
            <a:endParaRPr lang="en-US" dirty="0"/>
          </a:p>
        </p:txBody>
      </p:sp>
      <p:sp>
        <p:nvSpPr>
          <p:cNvPr id="14" name="TextBox 13">
            <a:extLst>
              <a:ext uri="{FF2B5EF4-FFF2-40B4-BE49-F238E27FC236}">
                <a16:creationId xmlns:a16="http://schemas.microsoft.com/office/drawing/2014/main" id="{4B451568-A851-CD01-6228-A79C72CB6211}"/>
              </a:ext>
            </a:extLst>
          </p:cNvPr>
          <p:cNvSpPr txBox="1"/>
          <p:nvPr/>
        </p:nvSpPr>
        <p:spPr>
          <a:xfrm>
            <a:off x="3750039" y="4630711"/>
            <a:ext cx="2485868" cy="3755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Source Sans Pro"/>
              </a:rPr>
              <a:t>Video Language Models</a:t>
            </a:r>
            <a:endParaRPr lang="en-US" dirty="0"/>
          </a:p>
        </p:txBody>
      </p:sp>
      <p:sp>
        <p:nvSpPr>
          <p:cNvPr id="16" name="TextBox 15">
            <a:extLst>
              <a:ext uri="{FF2B5EF4-FFF2-40B4-BE49-F238E27FC236}">
                <a16:creationId xmlns:a16="http://schemas.microsoft.com/office/drawing/2014/main" id="{85BC706D-A543-B742-D2CD-A4F4562231B1}"/>
              </a:ext>
            </a:extLst>
          </p:cNvPr>
          <p:cNvSpPr txBox="1"/>
          <p:nvPr/>
        </p:nvSpPr>
        <p:spPr>
          <a:xfrm>
            <a:off x="7476343" y="4628212"/>
            <a:ext cx="18612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Source Sans Pro"/>
              </a:rPr>
              <a:t>Video Transcript</a:t>
            </a:r>
            <a:endParaRPr lang="en-US" dirty="0"/>
          </a:p>
        </p:txBody>
      </p:sp>
      <p:sp>
        <p:nvSpPr>
          <p:cNvPr id="18" name="TextBox 17">
            <a:extLst>
              <a:ext uri="{FF2B5EF4-FFF2-40B4-BE49-F238E27FC236}">
                <a16:creationId xmlns:a16="http://schemas.microsoft.com/office/drawing/2014/main" id="{56AD4C6D-F27D-5222-5564-C1F44E368625}"/>
              </a:ext>
            </a:extLst>
          </p:cNvPr>
          <p:cNvSpPr txBox="1"/>
          <p:nvPr/>
        </p:nvSpPr>
        <p:spPr>
          <a:xfrm>
            <a:off x="9999687" y="4640703"/>
            <a:ext cx="18612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Source Sans Pro"/>
              </a:rPr>
              <a:t>Chat with Video</a:t>
            </a:r>
            <a:endParaRPr lang="en-US" dirty="0"/>
          </a:p>
        </p:txBody>
      </p:sp>
      <p:sp>
        <p:nvSpPr>
          <p:cNvPr id="20" name="Arrow: Right 19">
            <a:extLst>
              <a:ext uri="{FF2B5EF4-FFF2-40B4-BE49-F238E27FC236}">
                <a16:creationId xmlns:a16="http://schemas.microsoft.com/office/drawing/2014/main" id="{00A04B5E-1ABA-70A1-C981-BF96B0AB2BDF}"/>
              </a:ext>
            </a:extLst>
          </p:cNvPr>
          <p:cNvSpPr/>
          <p:nvPr/>
        </p:nvSpPr>
        <p:spPr>
          <a:xfrm>
            <a:off x="2735704" y="3110458"/>
            <a:ext cx="1174229" cy="6870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67CC155B-462A-5297-A394-CBC7FCC69711}"/>
              </a:ext>
            </a:extLst>
          </p:cNvPr>
          <p:cNvSpPr/>
          <p:nvPr/>
        </p:nvSpPr>
        <p:spPr>
          <a:xfrm>
            <a:off x="6389556" y="3110457"/>
            <a:ext cx="1174229" cy="6870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659BD836-849E-6992-4515-51120066E8DC}"/>
              </a:ext>
            </a:extLst>
          </p:cNvPr>
          <p:cNvSpPr/>
          <p:nvPr/>
        </p:nvSpPr>
        <p:spPr>
          <a:xfrm>
            <a:off x="9268917" y="3110457"/>
            <a:ext cx="1174229" cy="6870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9586A5F-9AF6-B713-91E6-953581AA74F2}"/>
              </a:ext>
            </a:extLst>
          </p:cNvPr>
          <p:cNvSpPr txBox="1"/>
          <p:nvPr/>
        </p:nvSpPr>
        <p:spPr>
          <a:xfrm>
            <a:off x="849442" y="5296524"/>
            <a:ext cx="80072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s3://temp-hackathon-2024-us-east-1-054037105643/videogpt/</a:t>
            </a:r>
          </a:p>
        </p:txBody>
      </p:sp>
    </p:spTree>
    <p:extLst>
      <p:ext uri="{BB962C8B-B14F-4D97-AF65-F5344CB8AC3E}">
        <p14:creationId xmlns:p14="http://schemas.microsoft.com/office/powerpoint/2010/main" val="1887557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ducation, result, grade, study icon ...">
            <a:extLst>
              <a:ext uri="{FF2B5EF4-FFF2-40B4-BE49-F238E27FC236}">
                <a16:creationId xmlns:a16="http://schemas.microsoft.com/office/drawing/2014/main" id="{09BBEACF-D580-7CDA-A653-64A8559776C2}"/>
              </a:ext>
            </a:extLst>
          </p:cNvPr>
          <p:cNvPicPr>
            <a:picLocks noChangeAspect="1"/>
          </p:cNvPicPr>
          <p:nvPr/>
        </p:nvPicPr>
        <p:blipFill>
          <a:blip r:embed="rId2"/>
          <a:stretch>
            <a:fillRect/>
          </a:stretch>
        </p:blipFill>
        <p:spPr>
          <a:xfrm>
            <a:off x="789717" y="2369930"/>
            <a:ext cx="2143125" cy="2143125"/>
          </a:xfrm>
          <a:prstGeom prst="rect">
            <a:avLst/>
          </a:prstGeom>
        </p:spPr>
      </p:pic>
      <p:sp>
        <p:nvSpPr>
          <p:cNvPr id="2" name="Title 1">
            <a:extLst>
              <a:ext uri="{FF2B5EF4-FFF2-40B4-BE49-F238E27FC236}">
                <a16:creationId xmlns:a16="http://schemas.microsoft.com/office/drawing/2014/main" id="{A1DBE972-3E5B-51CC-3E80-ED33EB8DA595}"/>
              </a:ext>
            </a:extLst>
          </p:cNvPr>
          <p:cNvSpPr>
            <a:spLocks noGrp="1"/>
          </p:cNvSpPr>
          <p:nvPr>
            <p:ph type="title"/>
          </p:nvPr>
        </p:nvSpPr>
        <p:spPr/>
        <p:txBody>
          <a:bodyPr/>
          <a:lstStyle/>
          <a:p>
            <a:r>
              <a:rPr lang="en-US" dirty="0"/>
              <a:t>Optical Character Recognition (2)</a:t>
            </a:r>
            <a:endParaRPr lang="en-US">
              <a:solidFill>
                <a:srgbClr val="000000"/>
              </a:solidFill>
            </a:endParaRPr>
          </a:p>
          <a:p>
            <a:endParaRPr lang="en-US" dirty="0"/>
          </a:p>
        </p:txBody>
      </p:sp>
      <p:pic>
        <p:nvPicPr>
          <p:cNvPr id="8" name="Picture 7" descr="language models ...">
            <a:extLst>
              <a:ext uri="{FF2B5EF4-FFF2-40B4-BE49-F238E27FC236}">
                <a16:creationId xmlns:a16="http://schemas.microsoft.com/office/drawing/2014/main" id="{3569BAAF-E7AD-00DF-F058-F66091215353}"/>
              </a:ext>
            </a:extLst>
          </p:cNvPr>
          <p:cNvPicPr>
            <a:picLocks noChangeAspect="1"/>
          </p:cNvPicPr>
          <p:nvPr/>
        </p:nvPicPr>
        <p:blipFill>
          <a:blip r:embed="rId3"/>
          <a:stretch>
            <a:fillRect/>
          </a:stretch>
        </p:blipFill>
        <p:spPr>
          <a:xfrm>
            <a:off x="3411991" y="2373767"/>
            <a:ext cx="3163660" cy="2117271"/>
          </a:xfrm>
          <a:prstGeom prst="rect">
            <a:avLst/>
          </a:prstGeom>
        </p:spPr>
      </p:pic>
      <p:pic>
        <p:nvPicPr>
          <p:cNvPr id="9" name="Picture 8" descr="Transcript - Free education icons">
            <a:extLst>
              <a:ext uri="{FF2B5EF4-FFF2-40B4-BE49-F238E27FC236}">
                <a16:creationId xmlns:a16="http://schemas.microsoft.com/office/drawing/2014/main" id="{C123B400-BAED-76F9-B23F-4418F222BC43}"/>
              </a:ext>
            </a:extLst>
          </p:cNvPr>
          <p:cNvPicPr>
            <a:picLocks noChangeAspect="1"/>
          </p:cNvPicPr>
          <p:nvPr/>
        </p:nvPicPr>
        <p:blipFill>
          <a:blip r:embed="rId4"/>
          <a:stretch>
            <a:fillRect/>
          </a:stretch>
        </p:blipFill>
        <p:spPr>
          <a:xfrm>
            <a:off x="7191540" y="2371045"/>
            <a:ext cx="2143125" cy="2143125"/>
          </a:xfrm>
          <a:prstGeom prst="rect">
            <a:avLst/>
          </a:prstGeom>
        </p:spPr>
      </p:pic>
      <p:sp>
        <p:nvSpPr>
          <p:cNvPr id="12" name="TextBox 11">
            <a:extLst>
              <a:ext uri="{FF2B5EF4-FFF2-40B4-BE49-F238E27FC236}">
                <a16:creationId xmlns:a16="http://schemas.microsoft.com/office/drawing/2014/main" id="{83B0B739-B270-E6B9-2EC7-CC9BF2F8D464}"/>
              </a:ext>
            </a:extLst>
          </p:cNvPr>
          <p:cNvSpPr txBox="1"/>
          <p:nvPr/>
        </p:nvSpPr>
        <p:spPr>
          <a:xfrm>
            <a:off x="930639" y="4634459"/>
            <a:ext cx="18612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Source Sans Pro"/>
              </a:rPr>
              <a:t>Sample Videos</a:t>
            </a:r>
            <a:endParaRPr lang="en-US" dirty="0"/>
          </a:p>
        </p:txBody>
      </p:sp>
      <p:sp>
        <p:nvSpPr>
          <p:cNvPr id="14" name="TextBox 13">
            <a:extLst>
              <a:ext uri="{FF2B5EF4-FFF2-40B4-BE49-F238E27FC236}">
                <a16:creationId xmlns:a16="http://schemas.microsoft.com/office/drawing/2014/main" id="{4B451568-A851-CD01-6228-A79C72CB6211}"/>
              </a:ext>
            </a:extLst>
          </p:cNvPr>
          <p:cNvSpPr txBox="1"/>
          <p:nvPr/>
        </p:nvSpPr>
        <p:spPr>
          <a:xfrm>
            <a:off x="3593891" y="4624465"/>
            <a:ext cx="29855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Source Sans Pro"/>
              </a:rPr>
              <a:t>Deep Learning/Gen AI Model</a:t>
            </a:r>
            <a:endParaRPr lang="en-US" dirty="0"/>
          </a:p>
        </p:txBody>
      </p:sp>
      <p:sp>
        <p:nvSpPr>
          <p:cNvPr id="16" name="TextBox 15">
            <a:extLst>
              <a:ext uri="{FF2B5EF4-FFF2-40B4-BE49-F238E27FC236}">
                <a16:creationId xmlns:a16="http://schemas.microsoft.com/office/drawing/2014/main" id="{85BC706D-A543-B742-D2CD-A4F4562231B1}"/>
              </a:ext>
            </a:extLst>
          </p:cNvPr>
          <p:cNvSpPr txBox="1"/>
          <p:nvPr/>
        </p:nvSpPr>
        <p:spPr>
          <a:xfrm>
            <a:off x="7076606" y="4628212"/>
            <a:ext cx="22610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Source Sans Pro"/>
              </a:rPr>
              <a:t>Extracted JSON Data</a:t>
            </a:r>
          </a:p>
        </p:txBody>
      </p:sp>
      <p:sp>
        <p:nvSpPr>
          <p:cNvPr id="18" name="TextBox 17">
            <a:extLst>
              <a:ext uri="{FF2B5EF4-FFF2-40B4-BE49-F238E27FC236}">
                <a16:creationId xmlns:a16="http://schemas.microsoft.com/office/drawing/2014/main" id="{56AD4C6D-F27D-5222-5564-C1F44E368625}"/>
              </a:ext>
            </a:extLst>
          </p:cNvPr>
          <p:cNvSpPr txBox="1"/>
          <p:nvPr/>
        </p:nvSpPr>
        <p:spPr>
          <a:xfrm>
            <a:off x="9999687" y="4640703"/>
            <a:ext cx="18612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Source Sans Pro"/>
              </a:rPr>
              <a:t>Chat with Video</a:t>
            </a:r>
            <a:endParaRPr lang="en-US" dirty="0"/>
          </a:p>
        </p:txBody>
      </p:sp>
      <p:sp>
        <p:nvSpPr>
          <p:cNvPr id="20" name="Arrow: Right 19">
            <a:extLst>
              <a:ext uri="{FF2B5EF4-FFF2-40B4-BE49-F238E27FC236}">
                <a16:creationId xmlns:a16="http://schemas.microsoft.com/office/drawing/2014/main" id="{00A04B5E-1ABA-70A1-C981-BF96B0AB2BDF}"/>
              </a:ext>
            </a:extLst>
          </p:cNvPr>
          <p:cNvSpPr/>
          <p:nvPr/>
        </p:nvSpPr>
        <p:spPr>
          <a:xfrm>
            <a:off x="2735704" y="3110458"/>
            <a:ext cx="1174229" cy="6870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67CC155B-462A-5297-A394-CBC7FCC69711}"/>
              </a:ext>
            </a:extLst>
          </p:cNvPr>
          <p:cNvSpPr/>
          <p:nvPr/>
        </p:nvSpPr>
        <p:spPr>
          <a:xfrm>
            <a:off x="6389556" y="3110457"/>
            <a:ext cx="1174229" cy="6870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atabase - Free seo and web icons">
            <a:extLst>
              <a:ext uri="{FF2B5EF4-FFF2-40B4-BE49-F238E27FC236}">
                <a16:creationId xmlns:a16="http://schemas.microsoft.com/office/drawing/2014/main" id="{151C9177-D9FB-A9DD-7475-0F77EB827146}"/>
              </a:ext>
            </a:extLst>
          </p:cNvPr>
          <p:cNvPicPr>
            <a:picLocks noChangeAspect="1"/>
          </p:cNvPicPr>
          <p:nvPr/>
        </p:nvPicPr>
        <p:blipFill>
          <a:blip r:embed="rId5"/>
          <a:stretch>
            <a:fillRect/>
          </a:stretch>
        </p:blipFill>
        <p:spPr>
          <a:xfrm>
            <a:off x="9858766" y="2369930"/>
            <a:ext cx="2143125" cy="2143125"/>
          </a:xfrm>
          <a:prstGeom prst="rect">
            <a:avLst/>
          </a:prstGeom>
        </p:spPr>
      </p:pic>
      <p:sp>
        <p:nvSpPr>
          <p:cNvPr id="5" name="Arrow: Right 4">
            <a:extLst>
              <a:ext uri="{FF2B5EF4-FFF2-40B4-BE49-F238E27FC236}">
                <a16:creationId xmlns:a16="http://schemas.microsoft.com/office/drawing/2014/main" id="{E534CD59-8116-133F-2F95-674650228642}"/>
              </a:ext>
            </a:extLst>
          </p:cNvPr>
          <p:cNvSpPr/>
          <p:nvPr/>
        </p:nvSpPr>
        <p:spPr>
          <a:xfrm>
            <a:off x="9143999" y="3110457"/>
            <a:ext cx="1174229" cy="6870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35D0CEE-7902-C149-A3C4-F4320DF46381}"/>
              </a:ext>
            </a:extLst>
          </p:cNvPr>
          <p:cNvSpPr txBox="1"/>
          <p:nvPr/>
        </p:nvSpPr>
        <p:spPr>
          <a:xfrm>
            <a:off x="849442" y="5296524"/>
            <a:ext cx="80072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s3://temp-hackathon-2024-us-east-1-054037105643/ocr-detection/</a:t>
            </a:r>
            <a:endParaRPr lang="en-US" dirty="0"/>
          </a:p>
        </p:txBody>
      </p:sp>
    </p:spTree>
    <p:extLst>
      <p:ext uri="{BB962C8B-B14F-4D97-AF65-F5344CB8AC3E}">
        <p14:creationId xmlns:p14="http://schemas.microsoft.com/office/powerpoint/2010/main" val="1140374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58F2-10C0-637A-885D-0BD221EEEE51}"/>
              </a:ext>
            </a:extLst>
          </p:cNvPr>
          <p:cNvSpPr>
            <a:spLocks noGrp="1"/>
          </p:cNvSpPr>
          <p:nvPr>
            <p:ph type="title"/>
          </p:nvPr>
        </p:nvSpPr>
        <p:spPr/>
        <p:txBody>
          <a:bodyPr/>
          <a:lstStyle/>
          <a:p>
            <a:r>
              <a:rPr lang="en-US"/>
              <a:t>Common</a:t>
            </a:r>
          </a:p>
        </p:txBody>
      </p:sp>
      <p:pic>
        <p:nvPicPr>
          <p:cNvPr id="4" name="Content Placeholder 3" descr="What Is Jupyter? — Infosec Jupyter Book">
            <a:extLst>
              <a:ext uri="{FF2B5EF4-FFF2-40B4-BE49-F238E27FC236}">
                <a16:creationId xmlns:a16="http://schemas.microsoft.com/office/drawing/2014/main" id="{ACA28E63-CFBB-4972-3228-E4325090DB4D}"/>
              </a:ext>
            </a:extLst>
          </p:cNvPr>
          <p:cNvPicPr>
            <a:picLocks noGrp="1" noChangeAspect="1"/>
          </p:cNvPicPr>
          <p:nvPr>
            <p:ph idx="1"/>
          </p:nvPr>
        </p:nvPicPr>
        <p:blipFill>
          <a:blip r:embed="rId2"/>
          <a:stretch>
            <a:fillRect/>
          </a:stretch>
        </p:blipFill>
        <p:spPr>
          <a:xfrm>
            <a:off x="775429" y="2276007"/>
            <a:ext cx="2633896" cy="2554729"/>
          </a:xfrm>
        </p:spPr>
      </p:pic>
      <p:pic>
        <p:nvPicPr>
          <p:cNvPr id="5" name="Picture 4" descr="Brand assets - Hugging Face">
            <a:extLst>
              <a:ext uri="{FF2B5EF4-FFF2-40B4-BE49-F238E27FC236}">
                <a16:creationId xmlns:a16="http://schemas.microsoft.com/office/drawing/2014/main" id="{9771C071-413A-E9AE-A43F-9ED7F60348D0}"/>
              </a:ext>
            </a:extLst>
          </p:cNvPr>
          <p:cNvPicPr>
            <a:picLocks noChangeAspect="1"/>
          </p:cNvPicPr>
          <p:nvPr/>
        </p:nvPicPr>
        <p:blipFill>
          <a:blip r:embed="rId3"/>
          <a:stretch>
            <a:fillRect/>
          </a:stretch>
        </p:blipFill>
        <p:spPr>
          <a:xfrm>
            <a:off x="4574733" y="2276241"/>
            <a:ext cx="2586584" cy="2555354"/>
          </a:xfrm>
          <a:prstGeom prst="rect">
            <a:avLst/>
          </a:prstGeom>
        </p:spPr>
      </p:pic>
      <p:pic>
        <p:nvPicPr>
          <p:cNvPr id="6" name="Picture 5" descr="GitHub Logo and symbol, meaning ...">
            <a:extLst>
              <a:ext uri="{FF2B5EF4-FFF2-40B4-BE49-F238E27FC236}">
                <a16:creationId xmlns:a16="http://schemas.microsoft.com/office/drawing/2014/main" id="{644D7A1F-A725-E28D-2D93-D67BC3C14D24}"/>
              </a:ext>
            </a:extLst>
          </p:cNvPr>
          <p:cNvPicPr>
            <a:picLocks noChangeAspect="1"/>
          </p:cNvPicPr>
          <p:nvPr/>
        </p:nvPicPr>
        <p:blipFill>
          <a:blip r:embed="rId4"/>
          <a:stretch>
            <a:fillRect/>
          </a:stretch>
        </p:blipFill>
        <p:spPr>
          <a:xfrm>
            <a:off x="8333594" y="2853752"/>
            <a:ext cx="2857500" cy="1600200"/>
          </a:xfrm>
          <a:prstGeom prst="rect">
            <a:avLst/>
          </a:prstGeom>
        </p:spPr>
      </p:pic>
      <p:sp>
        <p:nvSpPr>
          <p:cNvPr id="3" name="TextBox 2">
            <a:extLst>
              <a:ext uri="{FF2B5EF4-FFF2-40B4-BE49-F238E27FC236}">
                <a16:creationId xmlns:a16="http://schemas.microsoft.com/office/drawing/2014/main" id="{3D755557-50FA-3B39-9377-93D6AC93F104}"/>
              </a:ext>
            </a:extLst>
          </p:cNvPr>
          <p:cNvSpPr txBox="1"/>
          <p:nvPr/>
        </p:nvSpPr>
        <p:spPr>
          <a:xfrm>
            <a:off x="898628" y="4970844"/>
            <a:ext cx="25079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Source Sans Pro"/>
              </a:rPr>
              <a:t>JupyterLab</a:t>
            </a:r>
            <a:r>
              <a:rPr lang="en-US" dirty="0">
                <a:ea typeface="Source Sans Pro"/>
              </a:rPr>
              <a:t> Notebooks</a:t>
            </a:r>
            <a:endParaRPr lang="en-US" dirty="0"/>
          </a:p>
        </p:txBody>
      </p:sp>
      <p:sp>
        <p:nvSpPr>
          <p:cNvPr id="7" name="TextBox 6">
            <a:extLst>
              <a:ext uri="{FF2B5EF4-FFF2-40B4-BE49-F238E27FC236}">
                <a16:creationId xmlns:a16="http://schemas.microsoft.com/office/drawing/2014/main" id="{6DAEC198-49F7-AEE6-07B7-96ED88612CD4}"/>
              </a:ext>
            </a:extLst>
          </p:cNvPr>
          <p:cNvSpPr txBox="1"/>
          <p:nvPr/>
        </p:nvSpPr>
        <p:spPr>
          <a:xfrm>
            <a:off x="4592968" y="4970843"/>
            <a:ext cx="27528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Source Sans Pro"/>
              </a:rPr>
              <a:t>HuggingFace</a:t>
            </a:r>
            <a:r>
              <a:rPr lang="en-US" dirty="0">
                <a:ea typeface="Source Sans Pro"/>
              </a:rPr>
              <a:t> Hub/Model Zoos</a:t>
            </a:r>
            <a:endParaRPr lang="en-US" dirty="0"/>
          </a:p>
        </p:txBody>
      </p:sp>
      <p:sp>
        <p:nvSpPr>
          <p:cNvPr id="8" name="TextBox 7">
            <a:extLst>
              <a:ext uri="{FF2B5EF4-FFF2-40B4-BE49-F238E27FC236}">
                <a16:creationId xmlns:a16="http://schemas.microsoft.com/office/drawing/2014/main" id="{CEB4FD03-B8CC-D8BB-E0A1-A9E97629344A}"/>
              </a:ext>
            </a:extLst>
          </p:cNvPr>
          <p:cNvSpPr txBox="1"/>
          <p:nvPr/>
        </p:nvSpPr>
        <p:spPr>
          <a:xfrm>
            <a:off x="8505021" y="4603450"/>
            <a:ext cx="25079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Source Sans Pro"/>
              </a:rPr>
              <a:t>Download from/Push to Git</a:t>
            </a:r>
          </a:p>
        </p:txBody>
      </p:sp>
    </p:spTree>
    <p:extLst>
      <p:ext uri="{BB962C8B-B14F-4D97-AF65-F5344CB8AC3E}">
        <p14:creationId xmlns:p14="http://schemas.microsoft.com/office/powerpoint/2010/main" val="2494139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B68B4-FAC7-8DF8-638E-30593550D6A7}"/>
              </a:ext>
            </a:extLst>
          </p:cNvPr>
          <p:cNvSpPr>
            <a:spLocks noGrp="1"/>
          </p:cNvSpPr>
          <p:nvPr>
            <p:ph type="title"/>
          </p:nvPr>
        </p:nvSpPr>
        <p:spPr/>
        <p:txBody>
          <a:bodyPr/>
          <a:lstStyle/>
          <a:p>
            <a:r>
              <a:rPr lang="en-US"/>
              <a:t>Tips for VideoGPT</a:t>
            </a:r>
          </a:p>
        </p:txBody>
      </p:sp>
      <p:sp>
        <p:nvSpPr>
          <p:cNvPr id="3" name="Content Placeholder 2">
            <a:extLst>
              <a:ext uri="{FF2B5EF4-FFF2-40B4-BE49-F238E27FC236}">
                <a16:creationId xmlns:a16="http://schemas.microsoft.com/office/drawing/2014/main" id="{E5993A20-9E9C-C756-0DF9-099BDDE13EA0}"/>
              </a:ext>
            </a:extLst>
          </p:cNvPr>
          <p:cNvSpPr>
            <a:spLocks noGrp="1"/>
          </p:cNvSpPr>
          <p:nvPr>
            <p:ph idx="1"/>
          </p:nvPr>
        </p:nvSpPr>
        <p:spPr/>
        <p:txBody>
          <a:bodyPr vert="horz" wrap="square" lIns="0" tIns="0" rIns="0" bIns="0" rtlCol="0" anchor="t">
            <a:normAutofit/>
          </a:bodyPr>
          <a:lstStyle/>
          <a:p>
            <a:r>
              <a:rPr lang="en-US" sz="2800" dirty="0">
                <a:solidFill>
                  <a:srgbClr val="FFFFFF">
                    <a:alpha val="60000"/>
                  </a:srgbClr>
                </a:solidFill>
                <a:ea typeface="Source Sans Pro"/>
              </a:rPr>
              <a:t>Use video native models:</a:t>
            </a:r>
          </a:p>
          <a:p>
            <a:pPr lvl="1">
              <a:buFont typeface="Courier New,monospace" panose="020B0604020202020204" pitchFamily="34" charset="0"/>
              <a:buChar char="o"/>
            </a:pPr>
            <a:r>
              <a:rPr lang="en-US" sz="1800" dirty="0">
                <a:solidFill>
                  <a:srgbClr val="FFFFFF">
                    <a:alpha val="60000"/>
                  </a:srgbClr>
                </a:solidFill>
                <a:ea typeface="+mn-lt"/>
                <a:cs typeface="+mn-lt"/>
                <a:hlinkClick r:id="rId2">
                  <a:extLst>
                    <a:ext uri="{A12FA001-AC4F-418D-AE19-62706E023703}">
                      <ahyp:hlinkClr xmlns:ahyp="http://schemas.microsoft.com/office/drawing/2018/hyperlinkcolor" val="tx"/>
                    </a:ext>
                  </a:extLst>
                </a:hlinkClick>
              </a:rPr>
              <a:t>https://huggingface.co/Qwen/Qwen2-VL-7B-Instruct</a:t>
            </a:r>
            <a:endParaRPr lang="en-US" sz="1800">
              <a:solidFill>
                <a:srgbClr val="FFFFFF">
                  <a:alpha val="60000"/>
                </a:srgbClr>
              </a:solidFill>
              <a:ea typeface="+mn-lt"/>
              <a:cs typeface="+mn-lt"/>
            </a:endParaRPr>
          </a:p>
          <a:p>
            <a:pPr lvl="1">
              <a:buFont typeface="Courier New,monospace" panose="020B0604020202020204" pitchFamily="34" charset="0"/>
              <a:buChar char="o"/>
            </a:pPr>
            <a:r>
              <a:rPr lang="en-US" sz="1800" dirty="0">
                <a:solidFill>
                  <a:srgbClr val="FFFFFF">
                    <a:alpha val="60000"/>
                  </a:srgbClr>
                </a:solidFill>
                <a:ea typeface="+mn-lt"/>
                <a:cs typeface="+mn-lt"/>
                <a:hlinkClick r:id="rId3"/>
              </a:rPr>
              <a:t>https://huggingface.co/OpenGVLab/InternVL2-8B</a:t>
            </a:r>
            <a:r>
              <a:rPr lang="en-US" sz="1800" dirty="0">
                <a:solidFill>
                  <a:srgbClr val="FFFFFF">
                    <a:alpha val="60000"/>
                  </a:srgbClr>
                </a:solidFill>
                <a:ea typeface="+mn-lt"/>
                <a:cs typeface="+mn-lt"/>
              </a:rPr>
              <a:t> </a:t>
            </a:r>
            <a:endParaRPr lang="en-US" dirty="0"/>
          </a:p>
          <a:p>
            <a:r>
              <a:rPr lang="en-US" sz="2800" dirty="0">
                <a:solidFill>
                  <a:srgbClr val="FFFFFF">
                    <a:alpha val="60000"/>
                  </a:srgbClr>
                </a:solidFill>
                <a:ea typeface="+mn-lt"/>
                <a:cs typeface="+mn-lt"/>
              </a:rPr>
              <a:t>Do not process all frames in 1 second – subsample (3-5 frames/second)</a:t>
            </a:r>
          </a:p>
          <a:p>
            <a:r>
              <a:rPr lang="en-US" sz="2800" dirty="0">
                <a:solidFill>
                  <a:srgbClr val="FFFFFF">
                    <a:alpha val="60000"/>
                  </a:srgbClr>
                </a:solidFill>
                <a:ea typeface="+mn-lt"/>
                <a:cs typeface="+mn-lt"/>
              </a:rPr>
              <a:t>Use </a:t>
            </a:r>
            <a:r>
              <a:rPr lang="en-US" sz="2800" dirty="0" err="1">
                <a:solidFill>
                  <a:srgbClr val="FFFFFF">
                    <a:alpha val="60000"/>
                  </a:srgbClr>
                </a:solidFill>
                <a:ea typeface="+mn-lt"/>
                <a:cs typeface="+mn-lt"/>
              </a:rPr>
              <a:t>streamlit</a:t>
            </a:r>
            <a:r>
              <a:rPr lang="en-US" sz="2800" dirty="0">
                <a:solidFill>
                  <a:srgbClr val="FFFFFF">
                    <a:alpha val="60000"/>
                  </a:srgbClr>
                </a:solidFill>
                <a:ea typeface="+mn-lt"/>
                <a:cs typeface="+mn-lt"/>
              </a:rPr>
              <a:t> for demo!</a:t>
            </a:r>
          </a:p>
          <a:p>
            <a:pPr lvl="1">
              <a:buFont typeface="Courier New" panose="020B0604020202020204" pitchFamily="34" charset="0"/>
              <a:buChar char="o"/>
            </a:pPr>
            <a:endParaRPr lang="en-US" sz="1800" dirty="0">
              <a:solidFill>
                <a:srgbClr val="FFFFFF">
                  <a:alpha val="60000"/>
                </a:srgbClr>
              </a:solidFill>
              <a:ea typeface="+mn-lt"/>
              <a:cs typeface="+mn-lt"/>
            </a:endParaRPr>
          </a:p>
        </p:txBody>
      </p:sp>
    </p:spTree>
    <p:extLst>
      <p:ext uri="{BB962C8B-B14F-4D97-AF65-F5344CB8AC3E}">
        <p14:creationId xmlns:p14="http://schemas.microsoft.com/office/powerpoint/2010/main" val="1691095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686E-00FB-0319-E995-1B2364DFDED3}"/>
              </a:ext>
            </a:extLst>
          </p:cNvPr>
          <p:cNvSpPr>
            <a:spLocks noGrp="1"/>
          </p:cNvSpPr>
          <p:nvPr>
            <p:ph type="title"/>
          </p:nvPr>
        </p:nvSpPr>
        <p:spPr/>
        <p:txBody>
          <a:bodyPr/>
          <a:lstStyle/>
          <a:p>
            <a:r>
              <a:rPr lang="en-US"/>
              <a:t>Tips for OCR Detetion</a:t>
            </a:r>
          </a:p>
        </p:txBody>
      </p:sp>
      <p:sp>
        <p:nvSpPr>
          <p:cNvPr id="3" name="Content Placeholder 2">
            <a:extLst>
              <a:ext uri="{FF2B5EF4-FFF2-40B4-BE49-F238E27FC236}">
                <a16:creationId xmlns:a16="http://schemas.microsoft.com/office/drawing/2014/main" id="{6CFCD823-32C1-9DA4-9FB6-5DE4C032DD1C}"/>
              </a:ext>
            </a:extLst>
          </p:cNvPr>
          <p:cNvSpPr>
            <a:spLocks noGrp="1"/>
          </p:cNvSpPr>
          <p:nvPr>
            <p:ph idx="1"/>
          </p:nvPr>
        </p:nvSpPr>
        <p:spPr/>
        <p:txBody>
          <a:bodyPr vert="horz" wrap="square" lIns="0" tIns="0" rIns="0" bIns="0" rtlCol="0" anchor="t">
            <a:normAutofit/>
          </a:bodyPr>
          <a:lstStyle/>
          <a:p>
            <a:r>
              <a:rPr lang="en-US" sz="2400" dirty="0">
                <a:solidFill>
                  <a:srgbClr val="FFFFFF">
                    <a:alpha val="60000"/>
                  </a:srgbClr>
                </a:solidFill>
                <a:ea typeface="Source Sans Pro"/>
              </a:rPr>
              <a:t>Images are BIG! Downsize them to 2K, 4K resolution for processing</a:t>
            </a:r>
          </a:p>
          <a:p>
            <a:endParaRPr lang="en-US" sz="2400" dirty="0">
              <a:solidFill>
                <a:srgbClr val="FFFFFF">
                  <a:alpha val="60000"/>
                </a:srgbClr>
              </a:solidFill>
              <a:ea typeface="Source Sans Pro"/>
            </a:endParaRPr>
          </a:p>
          <a:p>
            <a:r>
              <a:rPr lang="en-US" sz="2400" dirty="0">
                <a:solidFill>
                  <a:srgbClr val="FFFFFF">
                    <a:alpha val="60000"/>
                  </a:srgbClr>
                </a:solidFill>
                <a:ea typeface="Source Sans Pro"/>
              </a:rPr>
              <a:t>Use GPUs for accelerated processing</a:t>
            </a:r>
          </a:p>
          <a:p>
            <a:endParaRPr lang="en-US" sz="2400" dirty="0">
              <a:solidFill>
                <a:srgbClr val="FFFFFF">
                  <a:alpha val="60000"/>
                </a:srgbClr>
              </a:solidFill>
              <a:ea typeface="Source Sans Pro"/>
            </a:endParaRPr>
          </a:p>
          <a:p>
            <a:r>
              <a:rPr lang="en-US" sz="2400" dirty="0">
                <a:solidFill>
                  <a:srgbClr val="FFFFFF">
                    <a:alpha val="60000"/>
                  </a:srgbClr>
                </a:solidFill>
                <a:ea typeface="Source Sans Pro"/>
              </a:rPr>
              <a:t>Use popular OCR Frameworks:</a:t>
            </a:r>
          </a:p>
          <a:p>
            <a:pPr lvl="1">
              <a:buFont typeface="Courier New" panose="020B0604020202020204" pitchFamily="34" charset="0"/>
              <a:buChar char="o"/>
            </a:pPr>
            <a:r>
              <a:rPr lang="en-US" sz="1600" dirty="0">
                <a:solidFill>
                  <a:srgbClr val="FFFFFF">
                    <a:alpha val="60000"/>
                  </a:srgbClr>
                </a:solidFill>
                <a:ea typeface="Source Sans Pro"/>
              </a:rPr>
              <a:t>Paddle </a:t>
            </a:r>
            <a:r>
              <a:rPr lang="en-US" sz="1600" err="1">
                <a:solidFill>
                  <a:srgbClr val="FFFFFF">
                    <a:alpha val="60000"/>
                  </a:srgbClr>
                </a:solidFill>
                <a:ea typeface="Source Sans Pro"/>
              </a:rPr>
              <a:t>Paddle</a:t>
            </a:r>
            <a:r>
              <a:rPr lang="en-US" sz="1600" dirty="0">
                <a:solidFill>
                  <a:srgbClr val="FFFFFF">
                    <a:alpha val="60000"/>
                  </a:srgbClr>
                </a:solidFill>
                <a:ea typeface="Source Sans Pro"/>
              </a:rPr>
              <a:t> OCR</a:t>
            </a:r>
          </a:p>
          <a:p>
            <a:pPr lvl="1">
              <a:buFont typeface="Courier New" panose="020B0604020202020204" pitchFamily="34" charset="0"/>
              <a:buChar char="o"/>
            </a:pPr>
            <a:r>
              <a:rPr lang="en-US" sz="1600" dirty="0">
                <a:solidFill>
                  <a:srgbClr val="FFFFFF">
                    <a:alpha val="60000"/>
                  </a:srgbClr>
                </a:solidFill>
                <a:ea typeface="+mn-lt"/>
                <a:cs typeface="+mn-lt"/>
                <a:hlinkClick r:id="rId2"/>
              </a:rPr>
              <a:t>https://huggingface.co/jinhybr/OCR-Donut-CORD</a:t>
            </a:r>
            <a:r>
              <a:rPr lang="en-US" sz="1600" dirty="0">
                <a:solidFill>
                  <a:srgbClr val="FFFFFF">
                    <a:alpha val="60000"/>
                  </a:srgbClr>
                </a:solidFill>
                <a:ea typeface="+mn-lt"/>
                <a:cs typeface="+mn-lt"/>
              </a:rPr>
              <a:t> </a:t>
            </a:r>
          </a:p>
        </p:txBody>
      </p:sp>
    </p:spTree>
    <p:extLst>
      <p:ext uri="{BB962C8B-B14F-4D97-AF65-F5344CB8AC3E}">
        <p14:creationId xmlns:p14="http://schemas.microsoft.com/office/powerpoint/2010/main" val="27657649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3DFloatVTI</vt:lpstr>
      <vt:lpstr>IIIT Hackathon</vt:lpstr>
      <vt:lpstr>Who is Parabola9?</vt:lpstr>
      <vt:lpstr>Scope</vt:lpstr>
      <vt:lpstr>Hackathon Use Cases</vt:lpstr>
      <vt:lpstr>Video GPT Solution (1)</vt:lpstr>
      <vt:lpstr>Optical Character Recognition (2) </vt:lpstr>
      <vt:lpstr>Common</vt:lpstr>
      <vt:lpstr>Tips for VideoGPT</vt:lpstr>
      <vt:lpstr>Tips for OCR Detetion</vt:lpstr>
      <vt:lpstr>End of Hackathon Demo!</vt:lpstr>
      <vt:lpstr>Resources</vt:lpstr>
      <vt:lpstr>Login to Console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257</cp:revision>
  <dcterms:created xsi:type="dcterms:W3CDTF">2024-10-13T12:42:22Z</dcterms:created>
  <dcterms:modified xsi:type="dcterms:W3CDTF">2024-10-15T03:37:37Z</dcterms:modified>
</cp:coreProperties>
</file>