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ff9f3d806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ff9f3d806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ff9f3d81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ff9f3d81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ff9f3d81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ff9f3d81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ff9f3d81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ff9f3d81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ff9f3d81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ff9f3d81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ff9f3d81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ff9f3d81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1544450" y="2729775"/>
            <a:ext cx="74778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2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238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HAT</a:t>
            </a:r>
            <a:r>
              <a:rPr lang="en" sz="382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" sz="238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BUSE</a:t>
            </a:r>
            <a:r>
              <a:rPr lang="en" sz="382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r>
              <a:rPr lang="en" sz="238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ROTECTION – </a:t>
            </a:r>
            <a:r>
              <a:rPr lang="en" sz="345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CAP</a:t>
            </a:r>
            <a:r>
              <a:rPr lang="en" sz="202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  </a:t>
            </a:r>
            <a:r>
              <a:rPr lang="en" sz="345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LOCK</a:t>
            </a:r>
            <a:endParaRPr sz="31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7313150" y="2427425"/>
            <a:ext cx="14844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TEAM  2758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611225"/>
            <a:ext cx="70389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PROBLEM STATEMENT</a:t>
            </a:r>
            <a:endParaRPr sz="2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630875" y="1381375"/>
            <a:ext cx="7916400" cy="324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this day and age, socializing and encountering strangers by means of social media, bonding and sharing interests has become common and in this process user safety is compromised.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Cyberbullying or cyber harassment</a:t>
            </a:r>
            <a:r>
              <a:rPr lang="en" sz="1600"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 is a form of bullying or harassment using electronic means which takes place on various platforms.</a:t>
            </a:r>
            <a:endParaRPr sz="1600"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most prevalent type of cyberbullying that often goes unnoticed is chat abuse, which is sending hurtful, abusive or threatening messages via messaging platforms and </a:t>
            </a:r>
            <a:r>
              <a:rPr b="1"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is the problem we aim to address.</a:t>
            </a:r>
            <a:endParaRPr b="1"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650" y="619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SOLUTION</a:t>
            </a:r>
            <a:endParaRPr sz="26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478650" y="1468375"/>
            <a:ext cx="7857900" cy="30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purpose of our model is to intervene in cases of cyberbullying i.e harassment or abuse or potential threats via various platforms from anonymous entities, with </a:t>
            </a:r>
            <a:r>
              <a:rPr b="1"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 consent </a:t>
            </a: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(choose to protect themselves voluntarily).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training model </a:t>
            </a:r>
            <a:r>
              <a:rPr b="1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flags</a:t>
            </a: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harassment</a:t>
            </a: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bullying exchanges and prompts the user to report it, on which it is passed to an intermediate human level checking for parameters like </a:t>
            </a: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genuinity</a:t>
            </a: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validity.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100"/>
              </a:spcBef>
              <a:spcAft>
                <a:spcPts val="10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the user chooses not to report a flag and yet is frequently subjected to the same, the issue is reported by default for precautionary measures.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437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BLUEPRINT</a:t>
            </a:r>
            <a:endParaRPr sz="2700"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275" y="1075675"/>
            <a:ext cx="5141000" cy="38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653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SUSTAINABILITY</a:t>
            </a:r>
            <a:endParaRPr sz="27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413400" y="1567550"/>
            <a:ext cx="79230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dataset would continuously be updated which would help the model be up to date with the latest slangs, phrases and nuances prevalent today to ensure its relevance to the </a:t>
            </a: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ever changing</a:t>
            </a: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trends and scenarios.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Since this software’s next goal is to be converted into a chrome extension, it will ensure that user consent is mandatory from those who prefer a software looking out for them while they are socializing.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 cybersecurity is the need of the hour and its awareness is being increased with each passing day, a lot of online users who are socially active would prefer to safely expand their friend circle online. 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156275" y="459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TECHNOLOGIES USED</a:t>
            </a:r>
            <a:endParaRPr sz="2700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304875" y="4182825"/>
            <a:ext cx="78903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have used TensorFlow to create our training model. This model has 85% accuracy in identifying threats, harassment and other forms of cyberbullying.</a:t>
            </a:r>
            <a:endParaRPr b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66" name="Google Shape;166;p18"/>
          <p:cNvPicPr preferRelativeResize="0"/>
          <p:nvPr/>
        </p:nvPicPr>
        <p:blipFill rotWithShape="1">
          <a:blip r:embed="rId3">
            <a:alphaModFix/>
          </a:blip>
          <a:srcRect b="0" l="0" r="27325" t="0"/>
          <a:stretch/>
        </p:blipFill>
        <p:spPr>
          <a:xfrm>
            <a:off x="4682525" y="1244675"/>
            <a:ext cx="4267124" cy="2532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 rotWithShape="1">
          <a:blip r:embed="rId4">
            <a:alphaModFix/>
          </a:blip>
          <a:srcRect b="0" l="1278" r="11765" t="0"/>
          <a:stretch/>
        </p:blipFill>
        <p:spPr>
          <a:xfrm>
            <a:off x="239636" y="1244663"/>
            <a:ext cx="4267115" cy="158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 rotWithShape="1">
          <a:blip r:embed="rId5">
            <a:alphaModFix/>
          </a:blip>
          <a:srcRect b="0" l="0" r="26600" t="0"/>
          <a:stretch/>
        </p:blipFill>
        <p:spPr>
          <a:xfrm>
            <a:off x="445152" y="2900850"/>
            <a:ext cx="3856060" cy="10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</a:rPr>
              <a:t>TECHNOLOGIES USED</a:t>
            </a:r>
            <a:endParaRPr sz="2600"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906075" y="4127450"/>
            <a:ext cx="41943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have also created a front end messenger application using html, CSS and JavaScript.</a:t>
            </a:r>
            <a:endParaRPr b="1"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 txBox="1"/>
          <p:nvPr>
            <p:ph idx="2" type="body"/>
          </p:nvPr>
        </p:nvSpPr>
        <p:spPr>
          <a:xfrm>
            <a:off x="5307775" y="4127450"/>
            <a:ext cx="41250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dataset used for the training model</a:t>
            </a:r>
            <a:endParaRPr b="1"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onsisting of 1800 entries.</a:t>
            </a:r>
            <a:endParaRPr b="1"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663" y="1458864"/>
            <a:ext cx="4609124" cy="2517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2850" y="815925"/>
            <a:ext cx="2446699" cy="331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