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Wireless Sensor Networks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AN23 BMSCE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BMS COLLEGE OF ENGINEERING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213806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Identified the drawbacks of various WSN protocols and narrowed on parameters to work on for an efficient algorithm.</a:t>
            </a:r>
          </a:p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Clear understanding of PSO, and PSO code simulation on MATLAB to compare performance with other protocols.</a:t>
            </a:r>
          </a:p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Successfully implemented PSO code for clustering of the nodes, and obtained positive results on comparison with other protocols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pPr marL="269875" indent="-269875" algn="just"/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Integrating the suitable routing protocol to our existing clustering algorithm that has been already coded, refining the final code and creating the optimized version of a WSN simulation.</a:t>
            </a:r>
          </a:p>
          <a:p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</a:br>
            <a:b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</a:b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Finalized optimized clustering method which is of higher efficiency than traditional protocols.</a:t>
            </a:r>
            <a:b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</a:b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Better lifetime compared to LEACH protocol, greater number of operations until energy depletion.</a:t>
            </a:r>
          </a:p>
          <a:p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Identifying the correct input format required for routing protocol, integrating with the PSO algorithm after clustering.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18/04/23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F7308-378E-A671-92CE-897AA8849631}"/>
              </a:ext>
            </a:extLst>
          </p:cNvPr>
          <p:cNvSpPr/>
          <p:nvPr/>
        </p:nvSpPr>
        <p:spPr>
          <a:xfrm>
            <a:off x="167261" y="4618862"/>
            <a:ext cx="5867778" cy="998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Integrating the suitable routing protocol to our existing clustering algorithm that has been already coded, refining the final code and creating the optimized version of a WSN simulation.</a:t>
            </a: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206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SamsungOne 600C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Jayanth b</cp:lastModifiedBy>
  <cp:revision>53</cp:revision>
  <cp:lastPrinted>2019-06-27T12:08:24Z</cp:lastPrinted>
  <dcterms:created xsi:type="dcterms:W3CDTF">2019-04-12T08:37:01Z</dcterms:created>
  <dcterms:modified xsi:type="dcterms:W3CDTF">2023-04-17T18:47:31Z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