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67" r:id="rId6"/>
    <p:sldId id="259" r:id="rId7"/>
    <p:sldId id="260" r:id="rId8"/>
    <p:sldId id="262" r:id="rId9"/>
    <p:sldId id="266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61AC9-4842-4CAA-A7FF-6F700DAE877D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1041258-32C8-4222-A29A-A1632ED7A565}">
      <dgm:prSet phldrT="[Text]" custT="1"/>
      <dgm:spPr/>
      <dgm:t>
        <a:bodyPr/>
        <a:lstStyle/>
        <a:p>
          <a:r>
            <a:rPr lang="en-US" sz="1800" dirty="0"/>
            <a:t>Week 1 to 2</a:t>
          </a:r>
        </a:p>
      </dgm:t>
    </dgm:pt>
    <dgm:pt modelId="{F4551697-4B29-4C57-BAF6-35363F26AE9D}" type="parTrans" cxnId="{A8C0426D-2878-439D-BD20-C74107095313}">
      <dgm:prSet/>
      <dgm:spPr/>
      <dgm:t>
        <a:bodyPr/>
        <a:lstStyle/>
        <a:p>
          <a:endParaRPr lang="en-US"/>
        </a:p>
      </dgm:t>
    </dgm:pt>
    <dgm:pt modelId="{9CA7B899-1E14-4D1B-87AF-D2D90865CC9D}" type="sibTrans" cxnId="{A8C0426D-2878-439D-BD20-C74107095313}">
      <dgm:prSet/>
      <dgm:spPr/>
      <dgm:t>
        <a:bodyPr/>
        <a:lstStyle/>
        <a:p>
          <a:endParaRPr lang="en-US"/>
        </a:p>
      </dgm:t>
    </dgm:pt>
    <dgm:pt modelId="{A02B245A-BF7F-4BD0-85FA-DA06ECD4AD89}">
      <dgm:prSet phldrT="[Text]" custT="1"/>
      <dgm:spPr/>
      <dgm:t>
        <a:bodyPr/>
        <a:lstStyle/>
        <a:p>
          <a:r>
            <a:rPr lang="en-US" sz="1000" dirty="0"/>
            <a:t> Step 1 </a:t>
          </a:r>
        </a:p>
      </dgm:t>
    </dgm:pt>
    <dgm:pt modelId="{12E636D9-FBF2-4E90-A259-FF032655D93D}" type="parTrans" cxnId="{FE3CEF1E-C63F-45B0-8C26-6DA153E4F043}">
      <dgm:prSet/>
      <dgm:spPr/>
      <dgm:t>
        <a:bodyPr/>
        <a:lstStyle/>
        <a:p>
          <a:endParaRPr lang="en-US"/>
        </a:p>
      </dgm:t>
    </dgm:pt>
    <dgm:pt modelId="{5FFA790F-60FA-47EC-8022-7AE761A052CE}" type="sibTrans" cxnId="{FE3CEF1E-C63F-45B0-8C26-6DA153E4F043}">
      <dgm:prSet/>
      <dgm:spPr/>
      <dgm:t>
        <a:bodyPr/>
        <a:lstStyle/>
        <a:p>
          <a:endParaRPr lang="en-US"/>
        </a:p>
      </dgm:t>
    </dgm:pt>
    <dgm:pt modelId="{9AB86CEB-B936-4C62-8599-028F09583855}">
      <dgm:prSet phldrT="[Text]"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1F23BAD0-A96E-42AD-A314-85CB3E5C3B04}" type="parTrans" cxnId="{F571E8C0-F18E-4CA6-A8AC-85B4CB2970EF}">
      <dgm:prSet/>
      <dgm:spPr/>
      <dgm:t>
        <a:bodyPr/>
        <a:lstStyle/>
        <a:p>
          <a:endParaRPr lang="en-US"/>
        </a:p>
      </dgm:t>
    </dgm:pt>
    <dgm:pt modelId="{22FA06A5-B34E-419D-BB96-6704C3E99C78}" type="sibTrans" cxnId="{F571E8C0-F18E-4CA6-A8AC-85B4CB2970EF}">
      <dgm:prSet/>
      <dgm:spPr/>
      <dgm:t>
        <a:bodyPr/>
        <a:lstStyle/>
        <a:p>
          <a:endParaRPr lang="en-US"/>
        </a:p>
      </dgm:t>
    </dgm:pt>
    <dgm:pt modelId="{E308F9D8-E48C-4392-9EE0-4BA96E6463C2}">
      <dgm:prSet phldrT="[Text]" custT="1"/>
      <dgm:spPr/>
      <dgm:t>
        <a:bodyPr/>
        <a:lstStyle/>
        <a:p>
          <a:r>
            <a:rPr lang="en-US" sz="1800" dirty="0"/>
            <a:t>Week 2 to 4</a:t>
          </a:r>
        </a:p>
      </dgm:t>
    </dgm:pt>
    <dgm:pt modelId="{3DD3A3C1-C36B-41C6-9EB9-550E88E96E01}" type="parTrans" cxnId="{9454648C-50F4-4BDD-87A0-71C5E2F6BA7F}">
      <dgm:prSet/>
      <dgm:spPr/>
      <dgm:t>
        <a:bodyPr/>
        <a:lstStyle/>
        <a:p>
          <a:endParaRPr lang="en-US"/>
        </a:p>
      </dgm:t>
    </dgm:pt>
    <dgm:pt modelId="{23E16B68-47B9-4FA1-8CDB-541D5119F5A0}" type="sibTrans" cxnId="{9454648C-50F4-4BDD-87A0-71C5E2F6BA7F}">
      <dgm:prSet/>
      <dgm:spPr/>
      <dgm:t>
        <a:bodyPr/>
        <a:lstStyle/>
        <a:p>
          <a:endParaRPr lang="en-US"/>
        </a:p>
      </dgm:t>
    </dgm:pt>
    <dgm:pt modelId="{891F52B6-0FCB-4051-8B89-BF872094ADA2}">
      <dgm:prSet phldrT="[Text]" custT="1"/>
      <dgm:spPr/>
      <dgm:t>
        <a:bodyPr/>
        <a:lstStyle/>
        <a:p>
          <a:r>
            <a:rPr lang="en-US" sz="1000" dirty="0"/>
            <a:t> Step 1 </a:t>
          </a:r>
        </a:p>
      </dgm:t>
    </dgm:pt>
    <dgm:pt modelId="{C8DFFDD7-6E1C-475A-B111-7057912DB1F1}" type="parTrans" cxnId="{9D74B52A-C6F6-4B03-A4F9-D66DBC017FB9}">
      <dgm:prSet/>
      <dgm:spPr/>
      <dgm:t>
        <a:bodyPr/>
        <a:lstStyle/>
        <a:p>
          <a:endParaRPr lang="en-US"/>
        </a:p>
      </dgm:t>
    </dgm:pt>
    <dgm:pt modelId="{2CC9AC72-F02A-4D68-B4DF-C3CDF30D32FF}" type="sibTrans" cxnId="{9D74B52A-C6F6-4B03-A4F9-D66DBC017FB9}">
      <dgm:prSet/>
      <dgm:spPr/>
      <dgm:t>
        <a:bodyPr/>
        <a:lstStyle/>
        <a:p>
          <a:endParaRPr lang="en-US"/>
        </a:p>
      </dgm:t>
    </dgm:pt>
    <dgm:pt modelId="{1C6843DA-4C9D-40B8-A43A-19871F20625B}">
      <dgm:prSet phldrT="[Text]" custT="1"/>
      <dgm:spPr/>
      <dgm:t>
        <a:bodyPr/>
        <a:lstStyle/>
        <a:p>
          <a:r>
            <a:rPr lang="en-US" sz="1800" dirty="0"/>
            <a:t>Week 5 to 6</a:t>
          </a:r>
        </a:p>
      </dgm:t>
    </dgm:pt>
    <dgm:pt modelId="{0EF249ED-1B57-42FC-8E4E-05F1023702BB}" type="parTrans" cxnId="{B6920CBA-4606-4852-8DB9-1A1386C2047C}">
      <dgm:prSet/>
      <dgm:spPr/>
      <dgm:t>
        <a:bodyPr/>
        <a:lstStyle/>
        <a:p>
          <a:endParaRPr lang="en-US"/>
        </a:p>
      </dgm:t>
    </dgm:pt>
    <dgm:pt modelId="{CD9FDA0C-2DA4-402B-B7D5-A15F44C8EFAD}" type="sibTrans" cxnId="{B6920CBA-4606-4852-8DB9-1A1386C2047C}">
      <dgm:prSet/>
      <dgm:spPr/>
      <dgm:t>
        <a:bodyPr/>
        <a:lstStyle/>
        <a:p>
          <a:endParaRPr lang="en-US"/>
        </a:p>
      </dgm:t>
    </dgm:pt>
    <dgm:pt modelId="{90EB0BEF-B197-40C3-B148-D08267BBFC0C}">
      <dgm:prSet phldrT="[Text]" custT="1"/>
      <dgm:spPr/>
      <dgm:t>
        <a:bodyPr/>
        <a:lstStyle/>
        <a:p>
          <a:r>
            <a:rPr lang="en-US" sz="1000" dirty="0"/>
            <a:t> Step 1 </a:t>
          </a:r>
        </a:p>
      </dgm:t>
    </dgm:pt>
    <dgm:pt modelId="{92183FBC-BD04-41AF-A0A3-7B678F7E7DAE}" type="parTrans" cxnId="{CEA98A88-8290-49A6-B64B-76BD4A7B9D43}">
      <dgm:prSet/>
      <dgm:spPr/>
      <dgm:t>
        <a:bodyPr/>
        <a:lstStyle/>
        <a:p>
          <a:endParaRPr lang="en-US"/>
        </a:p>
      </dgm:t>
    </dgm:pt>
    <dgm:pt modelId="{F2DA12A6-95D6-4279-A90C-3E6C70407542}" type="sibTrans" cxnId="{CEA98A88-8290-49A6-B64B-76BD4A7B9D43}">
      <dgm:prSet/>
      <dgm:spPr/>
      <dgm:t>
        <a:bodyPr/>
        <a:lstStyle/>
        <a:p>
          <a:endParaRPr lang="en-US"/>
        </a:p>
      </dgm:t>
    </dgm:pt>
    <dgm:pt modelId="{7AFD2454-EE69-4726-9AA3-47ABA6D27547}">
      <dgm:prSet phldrT="[Text]"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4BD6AEBD-2FA1-48F2-986C-27A6529C5846}" type="parTrans" cxnId="{AF6BF47C-0C3E-4362-BE54-E99EE5343193}">
      <dgm:prSet/>
      <dgm:spPr/>
      <dgm:t>
        <a:bodyPr/>
        <a:lstStyle/>
        <a:p>
          <a:endParaRPr lang="en-US"/>
        </a:p>
      </dgm:t>
    </dgm:pt>
    <dgm:pt modelId="{58311439-F3D1-4F6C-B94B-805FE8AB39B1}" type="sibTrans" cxnId="{AF6BF47C-0C3E-4362-BE54-E99EE5343193}">
      <dgm:prSet/>
      <dgm:spPr/>
      <dgm:t>
        <a:bodyPr/>
        <a:lstStyle/>
        <a:p>
          <a:endParaRPr lang="en-US"/>
        </a:p>
      </dgm:t>
    </dgm:pt>
    <dgm:pt modelId="{B3E4A5F6-75E3-4121-97D9-D6DF38D1CA31}">
      <dgm:prSet custT="1"/>
      <dgm:spPr/>
      <dgm:t>
        <a:bodyPr/>
        <a:lstStyle/>
        <a:p>
          <a:r>
            <a:rPr lang="en-US" sz="1800" dirty="0"/>
            <a:t>Week 7 to 8</a:t>
          </a:r>
        </a:p>
      </dgm:t>
    </dgm:pt>
    <dgm:pt modelId="{9488D3C3-6F49-41A2-AB00-2002015EA64D}" type="parTrans" cxnId="{80D5FCD2-CB63-4480-B421-5A18D5794751}">
      <dgm:prSet/>
      <dgm:spPr/>
      <dgm:t>
        <a:bodyPr/>
        <a:lstStyle/>
        <a:p>
          <a:endParaRPr lang="en-US"/>
        </a:p>
      </dgm:t>
    </dgm:pt>
    <dgm:pt modelId="{CA05EB79-BCD0-40BF-ABFB-8E06A309DBE8}" type="sibTrans" cxnId="{80D5FCD2-CB63-4480-B421-5A18D5794751}">
      <dgm:prSet/>
      <dgm:spPr/>
      <dgm:t>
        <a:bodyPr/>
        <a:lstStyle/>
        <a:p>
          <a:endParaRPr lang="en-US"/>
        </a:p>
      </dgm:t>
    </dgm:pt>
    <dgm:pt modelId="{3EC89BA2-DD4E-4CF8-986D-3100BA3469B6}">
      <dgm:prSet custT="1"/>
      <dgm:spPr/>
      <dgm:t>
        <a:bodyPr/>
        <a:lstStyle/>
        <a:p>
          <a:r>
            <a:rPr lang="en-US" sz="1000" dirty="0"/>
            <a:t> Step 1</a:t>
          </a:r>
        </a:p>
      </dgm:t>
    </dgm:pt>
    <dgm:pt modelId="{5F5AA043-3214-42F7-9C79-7F58F8190A39}" type="parTrans" cxnId="{7738F896-1426-4964-AF84-8B5B09A50E01}">
      <dgm:prSet/>
      <dgm:spPr/>
      <dgm:t>
        <a:bodyPr/>
        <a:lstStyle/>
        <a:p>
          <a:endParaRPr lang="en-US"/>
        </a:p>
      </dgm:t>
    </dgm:pt>
    <dgm:pt modelId="{54BB6DBC-D7C6-406D-8BE0-D09D3AFE29D2}" type="sibTrans" cxnId="{7738F896-1426-4964-AF84-8B5B09A50E01}">
      <dgm:prSet/>
      <dgm:spPr/>
      <dgm:t>
        <a:bodyPr/>
        <a:lstStyle/>
        <a:p>
          <a:endParaRPr lang="en-US"/>
        </a:p>
      </dgm:t>
    </dgm:pt>
    <dgm:pt modelId="{FCCBDF76-AADD-455C-BBAF-8A49DE8259F1}">
      <dgm:prSet phldrT="[Text]"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049C3C47-08BE-440C-8A0A-4D96B5E953D5}" type="sibTrans" cxnId="{98852443-23BB-4991-9B86-2679EE748B2A}">
      <dgm:prSet/>
      <dgm:spPr/>
      <dgm:t>
        <a:bodyPr/>
        <a:lstStyle/>
        <a:p>
          <a:endParaRPr lang="en-US"/>
        </a:p>
      </dgm:t>
    </dgm:pt>
    <dgm:pt modelId="{C531AFFA-DFD2-4E4E-9A11-8D7E088520CF}" type="parTrans" cxnId="{98852443-23BB-4991-9B86-2679EE748B2A}">
      <dgm:prSet/>
      <dgm:spPr/>
      <dgm:t>
        <a:bodyPr/>
        <a:lstStyle/>
        <a:p>
          <a:endParaRPr lang="en-US"/>
        </a:p>
      </dgm:t>
    </dgm:pt>
    <dgm:pt modelId="{07180238-12AF-4D28-9A21-6F45FCE78740}">
      <dgm:prSet custT="1"/>
      <dgm:spPr/>
      <dgm:t>
        <a:bodyPr/>
        <a:lstStyle/>
        <a:p>
          <a:r>
            <a:rPr lang="en-US" sz="1000" dirty="0"/>
            <a:t> Step 2 </a:t>
          </a:r>
        </a:p>
      </dgm:t>
    </dgm:pt>
    <dgm:pt modelId="{F246CD34-72BF-40F6-973C-A1F8E6614080}" type="parTrans" cxnId="{6E309414-9731-4996-AB3D-909E30FBD38C}">
      <dgm:prSet/>
      <dgm:spPr/>
      <dgm:t>
        <a:bodyPr/>
        <a:lstStyle/>
        <a:p>
          <a:endParaRPr lang="en-US"/>
        </a:p>
      </dgm:t>
    </dgm:pt>
    <dgm:pt modelId="{803CCADD-71E5-4EBD-8006-C6C963544D0A}" type="sibTrans" cxnId="{6E309414-9731-4996-AB3D-909E30FBD38C}">
      <dgm:prSet/>
      <dgm:spPr/>
      <dgm:t>
        <a:bodyPr/>
        <a:lstStyle/>
        <a:p>
          <a:endParaRPr lang="en-US"/>
        </a:p>
      </dgm:t>
    </dgm:pt>
    <dgm:pt modelId="{AB9DEA9E-1463-478C-9438-137F119A1C40}" type="pres">
      <dgm:prSet presAssocID="{E5A61AC9-4842-4CAA-A7FF-6F700DAE877D}" presName="Name0" presStyleCnt="0">
        <dgm:presLayoutVars>
          <dgm:dir/>
          <dgm:animLvl val="lvl"/>
          <dgm:resizeHandles val="exact"/>
        </dgm:presLayoutVars>
      </dgm:prSet>
      <dgm:spPr/>
    </dgm:pt>
    <dgm:pt modelId="{54AEA06B-DD63-420B-ADB9-4A7305C0CC9A}" type="pres">
      <dgm:prSet presAssocID="{C1041258-32C8-4222-A29A-A1632ED7A565}" presName="linNode" presStyleCnt="0"/>
      <dgm:spPr/>
    </dgm:pt>
    <dgm:pt modelId="{CE5FBBED-78EE-44E1-B9BF-AAEFFB82E873}" type="pres">
      <dgm:prSet presAssocID="{C1041258-32C8-4222-A29A-A1632ED7A565}" presName="parentText" presStyleLbl="node1" presStyleIdx="0" presStyleCnt="4" custScaleY="14222">
        <dgm:presLayoutVars>
          <dgm:chMax val="1"/>
          <dgm:bulletEnabled val="1"/>
        </dgm:presLayoutVars>
      </dgm:prSet>
      <dgm:spPr/>
    </dgm:pt>
    <dgm:pt modelId="{67CB6E1F-3257-4F92-BC7B-8395C3EDC721}" type="pres">
      <dgm:prSet presAssocID="{C1041258-32C8-4222-A29A-A1632ED7A565}" presName="descendantText" presStyleLbl="alignAccFollowNode1" presStyleIdx="0" presStyleCnt="4" custScaleY="17778">
        <dgm:presLayoutVars>
          <dgm:bulletEnabled val="1"/>
        </dgm:presLayoutVars>
      </dgm:prSet>
      <dgm:spPr/>
    </dgm:pt>
    <dgm:pt modelId="{B71BADAD-3C9F-4FC6-9300-CD13B8621549}" type="pres">
      <dgm:prSet presAssocID="{9CA7B899-1E14-4D1B-87AF-D2D90865CC9D}" presName="sp" presStyleCnt="0"/>
      <dgm:spPr/>
    </dgm:pt>
    <dgm:pt modelId="{2F20F67B-3655-40DE-88E7-531385F1966C}" type="pres">
      <dgm:prSet presAssocID="{E308F9D8-E48C-4392-9EE0-4BA96E6463C2}" presName="linNode" presStyleCnt="0"/>
      <dgm:spPr/>
    </dgm:pt>
    <dgm:pt modelId="{D6C52C3D-C5F2-4CCB-8899-25531BE784F8}" type="pres">
      <dgm:prSet presAssocID="{E308F9D8-E48C-4392-9EE0-4BA96E6463C2}" presName="parentText" presStyleLbl="node1" presStyleIdx="1" presStyleCnt="4" custScaleY="13798">
        <dgm:presLayoutVars>
          <dgm:chMax val="1"/>
          <dgm:bulletEnabled val="1"/>
        </dgm:presLayoutVars>
      </dgm:prSet>
      <dgm:spPr/>
    </dgm:pt>
    <dgm:pt modelId="{F589D8A1-5F0D-492A-A9D4-5B02FD65AA5B}" type="pres">
      <dgm:prSet presAssocID="{E308F9D8-E48C-4392-9EE0-4BA96E6463C2}" presName="descendantText" presStyleLbl="alignAccFollowNode1" presStyleIdx="1" presStyleCnt="4" custScaleY="19992" custLinFactNeighborY="818">
        <dgm:presLayoutVars>
          <dgm:bulletEnabled val="1"/>
        </dgm:presLayoutVars>
      </dgm:prSet>
      <dgm:spPr/>
    </dgm:pt>
    <dgm:pt modelId="{2D450467-D91C-4A80-A2DA-2525FA4F12E6}" type="pres">
      <dgm:prSet presAssocID="{23E16B68-47B9-4FA1-8CDB-541D5119F5A0}" presName="sp" presStyleCnt="0"/>
      <dgm:spPr/>
    </dgm:pt>
    <dgm:pt modelId="{3EBD5279-9596-41E1-8EBC-8C3439E8B851}" type="pres">
      <dgm:prSet presAssocID="{1C6843DA-4C9D-40B8-A43A-19871F20625B}" presName="linNode" presStyleCnt="0"/>
      <dgm:spPr/>
    </dgm:pt>
    <dgm:pt modelId="{D79C7F75-A27A-46C0-A032-C4703036B625}" type="pres">
      <dgm:prSet presAssocID="{1C6843DA-4C9D-40B8-A43A-19871F20625B}" presName="parentText" presStyleLbl="node1" presStyleIdx="2" presStyleCnt="4" custScaleY="17567">
        <dgm:presLayoutVars>
          <dgm:chMax val="1"/>
          <dgm:bulletEnabled val="1"/>
        </dgm:presLayoutVars>
      </dgm:prSet>
      <dgm:spPr/>
    </dgm:pt>
    <dgm:pt modelId="{0B2EEB81-7A84-4B24-8433-B845C4530015}" type="pres">
      <dgm:prSet presAssocID="{1C6843DA-4C9D-40B8-A43A-19871F20625B}" presName="descendantText" presStyleLbl="alignAccFollowNode1" presStyleIdx="2" presStyleCnt="4" custScaleY="18203">
        <dgm:presLayoutVars>
          <dgm:bulletEnabled val="1"/>
        </dgm:presLayoutVars>
      </dgm:prSet>
      <dgm:spPr/>
    </dgm:pt>
    <dgm:pt modelId="{DC2E813A-5B68-4FF0-B13C-684E526DDC4F}" type="pres">
      <dgm:prSet presAssocID="{CD9FDA0C-2DA4-402B-B7D5-A15F44C8EFAD}" presName="sp" presStyleCnt="0"/>
      <dgm:spPr/>
    </dgm:pt>
    <dgm:pt modelId="{737EA1A8-3E57-45D9-B379-EB8AF28A4948}" type="pres">
      <dgm:prSet presAssocID="{B3E4A5F6-75E3-4121-97D9-D6DF38D1CA31}" presName="linNode" presStyleCnt="0"/>
      <dgm:spPr/>
    </dgm:pt>
    <dgm:pt modelId="{83894980-8F8E-40B6-AA4B-8007528B951A}" type="pres">
      <dgm:prSet presAssocID="{B3E4A5F6-75E3-4121-97D9-D6DF38D1CA31}" presName="parentText" presStyleLbl="node1" presStyleIdx="3" presStyleCnt="4" custScaleY="14553">
        <dgm:presLayoutVars>
          <dgm:chMax val="1"/>
          <dgm:bulletEnabled val="1"/>
        </dgm:presLayoutVars>
      </dgm:prSet>
      <dgm:spPr/>
    </dgm:pt>
    <dgm:pt modelId="{6C17E96F-72E1-4916-BEAD-6C17D6D89A9A}" type="pres">
      <dgm:prSet presAssocID="{B3E4A5F6-75E3-4121-97D9-D6DF38D1CA31}" presName="descendantText" presStyleLbl="alignAccFollowNode1" presStyleIdx="3" presStyleCnt="4" custScaleY="17429">
        <dgm:presLayoutVars>
          <dgm:bulletEnabled val="1"/>
        </dgm:presLayoutVars>
      </dgm:prSet>
      <dgm:spPr/>
    </dgm:pt>
  </dgm:ptLst>
  <dgm:cxnLst>
    <dgm:cxn modelId="{AA218E11-FAD1-4A76-8D8C-A1BAB84A151D}" type="presOf" srcId="{90EB0BEF-B197-40C3-B148-D08267BBFC0C}" destId="{0B2EEB81-7A84-4B24-8433-B845C4530015}" srcOrd="0" destOrd="0" presId="urn:microsoft.com/office/officeart/2005/8/layout/vList5"/>
    <dgm:cxn modelId="{6E309414-9731-4996-AB3D-909E30FBD38C}" srcId="{B3E4A5F6-75E3-4121-97D9-D6DF38D1CA31}" destId="{07180238-12AF-4D28-9A21-6F45FCE78740}" srcOrd="1" destOrd="0" parTransId="{F246CD34-72BF-40F6-973C-A1F8E6614080}" sibTransId="{803CCADD-71E5-4EBD-8006-C6C963544D0A}"/>
    <dgm:cxn modelId="{C1ED8C19-97A1-43FA-A197-058567D8A60D}" type="presOf" srcId="{C1041258-32C8-4222-A29A-A1632ED7A565}" destId="{CE5FBBED-78EE-44E1-B9BF-AAEFFB82E873}" srcOrd="0" destOrd="0" presId="urn:microsoft.com/office/officeart/2005/8/layout/vList5"/>
    <dgm:cxn modelId="{FE3CEF1E-C63F-45B0-8C26-6DA153E4F043}" srcId="{C1041258-32C8-4222-A29A-A1632ED7A565}" destId="{A02B245A-BF7F-4BD0-85FA-DA06ECD4AD89}" srcOrd="0" destOrd="0" parTransId="{12E636D9-FBF2-4E90-A259-FF032655D93D}" sibTransId="{5FFA790F-60FA-47EC-8022-7AE761A052CE}"/>
    <dgm:cxn modelId="{9D74B52A-C6F6-4B03-A4F9-D66DBC017FB9}" srcId="{E308F9D8-E48C-4392-9EE0-4BA96E6463C2}" destId="{891F52B6-0FCB-4051-8B89-BF872094ADA2}" srcOrd="0" destOrd="0" parTransId="{C8DFFDD7-6E1C-475A-B111-7057912DB1F1}" sibTransId="{2CC9AC72-F02A-4D68-B4DF-C3CDF30D32FF}"/>
    <dgm:cxn modelId="{F1DAC736-BBC3-4E8E-B1B7-A089F432D690}" type="presOf" srcId="{FCCBDF76-AADD-455C-BBAF-8A49DE8259F1}" destId="{F589D8A1-5F0D-492A-A9D4-5B02FD65AA5B}" srcOrd="0" destOrd="1" presId="urn:microsoft.com/office/officeart/2005/8/layout/vList5"/>
    <dgm:cxn modelId="{98852443-23BB-4991-9B86-2679EE748B2A}" srcId="{E308F9D8-E48C-4392-9EE0-4BA96E6463C2}" destId="{FCCBDF76-AADD-455C-BBAF-8A49DE8259F1}" srcOrd="1" destOrd="0" parTransId="{C531AFFA-DFD2-4E4E-9A11-8D7E088520CF}" sibTransId="{049C3C47-08BE-440C-8A0A-4D96B5E953D5}"/>
    <dgm:cxn modelId="{20BFC863-EE04-4B8F-B7AF-DDB0FEE3D005}" type="presOf" srcId="{7AFD2454-EE69-4726-9AA3-47ABA6D27547}" destId="{0B2EEB81-7A84-4B24-8433-B845C4530015}" srcOrd="0" destOrd="1" presId="urn:microsoft.com/office/officeart/2005/8/layout/vList5"/>
    <dgm:cxn modelId="{A8C0426D-2878-439D-BD20-C74107095313}" srcId="{E5A61AC9-4842-4CAA-A7FF-6F700DAE877D}" destId="{C1041258-32C8-4222-A29A-A1632ED7A565}" srcOrd="0" destOrd="0" parTransId="{F4551697-4B29-4C57-BAF6-35363F26AE9D}" sibTransId="{9CA7B899-1E14-4D1B-87AF-D2D90865CC9D}"/>
    <dgm:cxn modelId="{AF6BF47C-0C3E-4362-BE54-E99EE5343193}" srcId="{1C6843DA-4C9D-40B8-A43A-19871F20625B}" destId="{7AFD2454-EE69-4726-9AA3-47ABA6D27547}" srcOrd="1" destOrd="0" parTransId="{4BD6AEBD-2FA1-48F2-986C-27A6529C5846}" sibTransId="{58311439-F3D1-4F6C-B94B-805FE8AB39B1}"/>
    <dgm:cxn modelId="{CEA98A88-8290-49A6-B64B-76BD4A7B9D43}" srcId="{1C6843DA-4C9D-40B8-A43A-19871F20625B}" destId="{90EB0BEF-B197-40C3-B148-D08267BBFC0C}" srcOrd="0" destOrd="0" parTransId="{92183FBC-BD04-41AF-A0A3-7B678F7E7DAE}" sibTransId="{F2DA12A6-95D6-4279-A90C-3E6C70407542}"/>
    <dgm:cxn modelId="{9454648C-50F4-4BDD-87A0-71C5E2F6BA7F}" srcId="{E5A61AC9-4842-4CAA-A7FF-6F700DAE877D}" destId="{E308F9D8-E48C-4392-9EE0-4BA96E6463C2}" srcOrd="1" destOrd="0" parTransId="{3DD3A3C1-C36B-41C6-9EB9-550E88E96E01}" sibTransId="{23E16B68-47B9-4FA1-8CDB-541D5119F5A0}"/>
    <dgm:cxn modelId="{0D82098E-7A48-4D39-B852-AC1317419E0D}" type="presOf" srcId="{A02B245A-BF7F-4BD0-85FA-DA06ECD4AD89}" destId="{67CB6E1F-3257-4F92-BC7B-8395C3EDC721}" srcOrd="0" destOrd="0" presId="urn:microsoft.com/office/officeart/2005/8/layout/vList5"/>
    <dgm:cxn modelId="{7738F896-1426-4964-AF84-8B5B09A50E01}" srcId="{B3E4A5F6-75E3-4121-97D9-D6DF38D1CA31}" destId="{3EC89BA2-DD4E-4CF8-986D-3100BA3469B6}" srcOrd="0" destOrd="0" parTransId="{5F5AA043-3214-42F7-9C79-7F58F8190A39}" sibTransId="{54BB6DBC-D7C6-406D-8BE0-D09D3AFE29D2}"/>
    <dgm:cxn modelId="{4418669E-9BC0-4BC4-8A40-A8E3454BE2C2}" type="presOf" srcId="{891F52B6-0FCB-4051-8B89-BF872094ADA2}" destId="{F589D8A1-5F0D-492A-A9D4-5B02FD65AA5B}" srcOrd="0" destOrd="0" presId="urn:microsoft.com/office/officeart/2005/8/layout/vList5"/>
    <dgm:cxn modelId="{3713DFA4-5AD9-4BA6-9E8F-3E99AB430DA2}" type="presOf" srcId="{E308F9D8-E48C-4392-9EE0-4BA96E6463C2}" destId="{D6C52C3D-C5F2-4CCB-8899-25531BE784F8}" srcOrd="0" destOrd="0" presId="urn:microsoft.com/office/officeart/2005/8/layout/vList5"/>
    <dgm:cxn modelId="{A033E9AA-7C19-407E-8206-F8538BD9EA59}" type="presOf" srcId="{B3E4A5F6-75E3-4121-97D9-D6DF38D1CA31}" destId="{83894980-8F8E-40B6-AA4B-8007528B951A}" srcOrd="0" destOrd="0" presId="urn:microsoft.com/office/officeart/2005/8/layout/vList5"/>
    <dgm:cxn modelId="{3EF723B1-7C31-4F99-B702-03179ABC81E2}" type="presOf" srcId="{E5A61AC9-4842-4CAA-A7FF-6F700DAE877D}" destId="{AB9DEA9E-1463-478C-9438-137F119A1C40}" srcOrd="0" destOrd="0" presId="urn:microsoft.com/office/officeart/2005/8/layout/vList5"/>
    <dgm:cxn modelId="{B6920CBA-4606-4852-8DB9-1A1386C2047C}" srcId="{E5A61AC9-4842-4CAA-A7FF-6F700DAE877D}" destId="{1C6843DA-4C9D-40B8-A43A-19871F20625B}" srcOrd="2" destOrd="0" parTransId="{0EF249ED-1B57-42FC-8E4E-05F1023702BB}" sibTransId="{CD9FDA0C-2DA4-402B-B7D5-A15F44C8EFAD}"/>
    <dgm:cxn modelId="{F571E8C0-F18E-4CA6-A8AC-85B4CB2970EF}" srcId="{C1041258-32C8-4222-A29A-A1632ED7A565}" destId="{9AB86CEB-B936-4C62-8599-028F09583855}" srcOrd="1" destOrd="0" parTransId="{1F23BAD0-A96E-42AD-A314-85CB3E5C3B04}" sibTransId="{22FA06A5-B34E-419D-BB96-6704C3E99C78}"/>
    <dgm:cxn modelId="{8C7DC4CE-7C96-4632-84E8-93D4DC459C6C}" type="presOf" srcId="{07180238-12AF-4D28-9A21-6F45FCE78740}" destId="{6C17E96F-72E1-4916-BEAD-6C17D6D89A9A}" srcOrd="0" destOrd="1" presId="urn:microsoft.com/office/officeart/2005/8/layout/vList5"/>
    <dgm:cxn modelId="{80D5FCD2-CB63-4480-B421-5A18D5794751}" srcId="{E5A61AC9-4842-4CAA-A7FF-6F700DAE877D}" destId="{B3E4A5F6-75E3-4121-97D9-D6DF38D1CA31}" srcOrd="3" destOrd="0" parTransId="{9488D3C3-6F49-41A2-AB00-2002015EA64D}" sibTransId="{CA05EB79-BCD0-40BF-ABFB-8E06A309DBE8}"/>
    <dgm:cxn modelId="{CC3CD0F5-3B9F-40DA-A0AA-66B857561089}" type="presOf" srcId="{3EC89BA2-DD4E-4CF8-986D-3100BA3469B6}" destId="{6C17E96F-72E1-4916-BEAD-6C17D6D89A9A}" srcOrd="0" destOrd="0" presId="urn:microsoft.com/office/officeart/2005/8/layout/vList5"/>
    <dgm:cxn modelId="{B0F091FA-7E6C-4600-84EB-4E82D391E0CE}" type="presOf" srcId="{1C6843DA-4C9D-40B8-A43A-19871F20625B}" destId="{D79C7F75-A27A-46C0-A032-C4703036B625}" srcOrd="0" destOrd="0" presId="urn:microsoft.com/office/officeart/2005/8/layout/vList5"/>
    <dgm:cxn modelId="{60D26CFC-C1FC-48DF-B078-4E4B332EAD11}" type="presOf" srcId="{9AB86CEB-B936-4C62-8599-028F09583855}" destId="{67CB6E1F-3257-4F92-BC7B-8395C3EDC721}" srcOrd="0" destOrd="1" presId="urn:microsoft.com/office/officeart/2005/8/layout/vList5"/>
    <dgm:cxn modelId="{FB3822E5-2B36-4CAE-B330-E16E287F3528}" type="presParOf" srcId="{AB9DEA9E-1463-478C-9438-137F119A1C40}" destId="{54AEA06B-DD63-420B-ADB9-4A7305C0CC9A}" srcOrd="0" destOrd="0" presId="urn:microsoft.com/office/officeart/2005/8/layout/vList5"/>
    <dgm:cxn modelId="{D5EA8EDD-9B66-444B-A8DB-DD468E4C3ACB}" type="presParOf" srcId="{54AEA06B-DD63-420B-ADB9-4A7305C0CC9A}" destId="{CE5FBBED-78EE-44E1-B9BF-AAEFFB82E873}" srcOrd="0" destOrd="0" presId="urn:microsoft.com/office/officeart/2005/8/layout/vList5"/>
    <dgm:cxn modelId="{63F58A3B-D814-4316-9E09-F233D8149F15}" type="presParOf" srcId="{54AEA06B-DD63-420B-ADB9-4A7305C0CC9A}" destId="{67CB6E1F-3257-4F92-BC7B-8395C3EDC721}" srcOrd="1" destOrd="0" presId="urn:microsoft.com/office/officeart/2005/8/layout/vList5"/>
    <dgm:cxn modelId="{DF8FB1A8-74C4-43A9-90E0-1F29A1CDB927}" type="presParOf" srcId="{AB9DEA9E-1463-478C-9438-137F119A1C40}" destId="{B71BADAD-3C9F-4FC6-9300-CD13B8621549}" srcOrd="1" destOrd="0" presId="urn:microsoft.com/office/officeart/2005/8/layout/vList5"/>
    <dgm:cxn modelId="{40B874DD-CE89-4BBA-9DAB-77DE1676DA70}" type="presParOf" srcId="{AB9DEA9E-1463-478C-9438-137F119A1C40}" destId="{2F20F67B-3655-40DE-88E7-531385F1966C}" srcOrd="2" destOrd="0" presId="urn:microsoft.com/office/officeart/2005/8/layout/vList5"/>
    <dgm:cxn modelId="{B6B1A8DF-D996-4A8F-A1EC-A448B99596A4}" type="presParOf" srcId="{2F20F67B-3655-40DE-88E7-531385F1966C}" destId="{D6C52C3D-C5F2-4CCB-8899-25531BE784F8}" srcOrd="0" destOrd="0" presId="urn:microsoft.com/office/officeart/2005/8/layout/vList5"/>
    <dgm:cxn modelId="{25230ED0-3C6E-4F4F-A941-0DB6078C316B}" type="presParOf" srcId="{2F20F67B-3655-40DE-88E7-531385F1966C}" destId="{F589D8A1-5F0D-492A-A9D4-5B02FD65AA5B}" srcOrd="1" destOrd="0" presId="urn:microsoft.com/office/officeart/2005/8/layout/vList5"/>
    <dgm:cxn modelId="{015B59B5-9A39-4104-9149-4CD84B5A52BF}" type="presParOf" srcId="{AB9DEA9E-1463-478C-9438-137F119A1C40}" destId="{2D450467-D91C-4A80-A2DA-2525FA4F12E6}" srcOrd="3" destOrd="0" presId="urn:microsoft.com/office/officeart/2005/8/layout/vList5"/>
    <dgm:cxn modelId="{F015F97B-7D10-4FC8-B618-50C5F128FFE4}" type="presParOf" srcId="{AB9DEA9E-1463-478C-9438-137F119A1C40}" destId="{3EBD5279-9596-41E1-8EBC-8C3439E8B851}" srcOrd="4" destOrd="0" presId="urn:microsoft.com/office/officeart/2005/8/layout/vList5"/>
    <dgm:cxn modelId="{3796DDE7-BF98-43F6-8DFE-5B6ABF9820E6}" type="presParOf" srcId="{3EBD5279-9596-41E1-8EBC-8C3439E8B851}" destId="{D79C7F75-A27A-46C0-A032-C4703036B625}" srcOrd="0" destOrd="0" presId="urn:microsoft.com/office/officeart/2005/8/layout/vList5"/>
    <dgm:cxn modelId="{8020E419-6067-4B17-9712-21478BD2991E}" type="presParOf" srcId="{3EBD5279-9596-41E1-8EBC-8C3439E8B851}" destId="{0B2EEB81-7A84-4B24-8433-B845C4530015}" srcOrd="1" destOrd="0" presId="urn:microsoft.com/office/officeart/2005/8/layout/vList5"/>
    <dgm:cxn modelId="{33275F74-6B3C-4B87-9697-6EBF09779B46}" type="presParOf" srcId="{AB9DEA9E-1463-478C-9438-137F119A1C40}" destId="{DC2E813A-5B68-4FF0-B13C-684E526DDC4F}" srcOrd="5" destOrd="0" presId="urn:microsoft.com/office/officeart/2005/8/layout/vList5"/>
    <dgm:cxn modelId="{22FD9EE2-DA06-4EB6-A074-7063A93DCE9D}" type="presParOf" srcId="{AB9DEA9E-1463-478C-9438-137F119A1C40}" destId="{737EA1A8-3E57-45D9-B379-EB8AF28A4948}" srcOrd="6" destOrd="0" presId="urn:microsoft.com/office/officeart/2005/8/layout/vList5"/>
    <dgm:cxn modelId="{E6128FDD-9DD6-4850-A05B-FE5777B98BE5}" type="presParOf" srcId="{737EA1A8-3E57-45D9-B379-EB8AF28A4948}" destId="{83894980-8F8E-40B6-AA4B-8007528B951A}" srcOrd="0" destOrd="0" presId="urn:microsoft.com/office/officeart/2005/8/layout/vList5"/>
    <dgm:cxn modelId="{41889CA9-D990-4753-A213-CB5F6291D50D}" type="presParOf" srcId="{737EA1A8-3E57-45D9-B379-EB8AF28A4948}" destId="{6C17E96F-72E1-4916-BEAD-6C17D6D89A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B6E1F-3257-4F92-BC7B-8395C3EDC721}">
      <dsp:nvSpPr>
        <dsp:cNvPr id="0" name=""/>
        <dsp:cNvSpPr/>
      </dsp:nvSpPr>
      <dsp:spPr>
        <a:xfrm rot="5400000">
          <a:off x="6094158" y="-2286415"/>
          <a:ext cx="545982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463552"/>
        <a:ext cx="5965958" cy="492676"/>
      </dsp:txXfrm>
    </dsp:sp>
    <dsp:sp modelId="{CE5FBBED-78EE-44E1-B9BF-AAEFFB82E873}">
      <dsp:nvSpPr>
        <dsp:cNvPr id="0" name=""/>
        <dsp:cNvSpPr/>
      </dsp:nvSpPr>
      <dsp:spPr>
        <a:xfrm>
          <a:off x="0" y="436907"/>
          <a:ext cx="3370844" cy="545967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1 to 2</a:t>
          </a:r>
        </a:p>
      </dsp:txBody>
      <dsp:txXfrm>
        <a:off x="26652" y="463559"/>
        <a:ext cx="3317540" cy="492663"/>
      </dsp:txXfrm>
    </dsp:sp>
    <dsp:sp modelId="{F589D8A1-5F0D-492A-A9D4-5B02FD65AA5B}">
      <dsp:nvSpPr>
        <dsp:cNvPr id="0" name=""/>
        <dsp:cNvSpPr/>
      </dsp:nvSpPr>
      <dsp:spPr>
        <a:xfrm rot="5400000">
          <a:off x="6060161" y="-1489368"/>
          <a:ext cx="61397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1229921"/>
        <a:ext cx="5962639" cy="554033"/>
      </dsp:txXfrm>
    </dsp:sp>
    <dsp:sp modelId="{D6C52C3D-C5F2-4CCB-8899-25531BE784F8}">
      <dsp:nvSpPr>
        <dsp:cNvPr id="0" name=""/>
        <dsp:cNvSpPr/>
      </dsp:nvSpPr>
      <dsp:spPr>
        <a:xfrm>
          <a:off x="0" y="1216970"/>
          <a:ext cx="3370844" cy="529690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2 to 4</a:t>
          </a:r>
        </a:p>
      </dsp:txBody>
      <dsp:txXfrm>
        <a:off x="25857" y="1242827"/>
        <a:ext cx="3319130" cy="477976"/>
      </dsp:txXfrm>
    </dsp:sp>
    <dsp:sp modelId="{0B2EEB81-7A84-4B24-8433-B845C4530015}">
      <dsp:nvSpPr>
        <dsp:cNvPr id="0" name=""/>
        <dsp:cNvSpPr/>
      </dsp:nvSpPr>
      <dsp:spPr>
        <a:xfrm rot="5400000">
          <a:off x="6087632" y="-678368"/>
          <a:ext cx="55903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2065710"/>
        <a:ext cx="5965321" cy="504454"/>
      </dsp:txXfrm>
    </dsp:sp>
    <dsp:sp modelId="{D79C7F75-A27A-46C0-A032-C4703036B625}">
      <dsp:nvSpPr>
        <dsp:cNvPr id="0" name=""/>
        <dsp:cNvSpPr/>
      </dsp:nvSpPr>
      <dsp:spPr>
        <a:xfrm>
          <a:off x="0" y="1980748"/>
          <a:ext cx="3370844" cy="674378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5 to 6</a:t>
          </a:r>
        </a:p>
      </dsp:txBody>
      <dsp:txXfrm>
        <a:off x="32920" y="2013668"/>
        <a:ext cx="3305004" cy="608538"/>
      </dsp:txXfrm>
    </dsp:sp>
    <dsp:sp modelId="{6C17E96F-72E1-4916-BEAD-6C17D6D89A9A}">
      <dsp:nvSpPr>
        <dsp:cNvPr id="0" name=""/>
        <dsp:cNvSpPr/>
      </dsp:nvSpPr>
      <dsp:spPr>
        <a:xfrm rot="5400000">
          <a:off x="6099517" y="130102"/>
          <a:ext cx="53526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</a:p>
      </dsp:txBody>
      <dsp:txXfrm rot="-5400000">
        <a:off x="3370844" y="2884905"/>
        <a:ext cx="5966482" cy="483006"/>
      </dsp:txXfrm>
    </dsp:sp>
    <dsp:sp modelId="{83894980-8F8E-40B6-AA4B-8007528B951A}">
      <dsp:nvSpPr>
        <dsp:cNvPr id="0" name=""/>
        <dsp:cNvSpPr/>
      </dsp:nvSpPr>
      <dsp:spPr>
        <a:xfrm>
          <a:off x="0" y="2847071"/>
          <a:ext cx="3370844" cy="558674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7 to 8</a:t>
          </a:r>
        </a:p>
      </dsp:txBody>
      <dsp:txXfrm>
        <a:off x="27272" y="2874343"/>
        <a:ext cx="3316300" cy="50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89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Mid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K PANIMOZHI,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SUMA MN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DHERAJ SK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JAYANTH B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OM BHANDAKAR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PANKAJ SHARMA</a:t>
            </a: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COMPUTER SCIENCE, ELECTRONICS AND COMM.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15525" y="6437194"/>
            <a:ext cx="22764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23 May 2023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>
                <a:latin typeface="SamsungOne 700" panose="020B0803030303020204" pitchFamily="34" charset="0"/>
                <a:ea typeface="SamsungOne 700" panose="020B0803030303020204" pitchFamily="34" charset="0"/>
              </a:rPr>
              <a:t>WIRELESS SENSOR NETWORKS AN23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526" y="0"/>
            <a:ext cx="501065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76923" y="5476868"/>
            <a:ext cx="5435602" cy="143934"/>
            <a:chOff x="5926666" y="5681136"/>
            <a:chExt cx="5435602" cy="143934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059" y="5681136"/>
              <a:ext cx="144000" cy="1439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2779" y="777092"/>
            <a:ext cx="48515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WSN is a network of several sensors usually installed at remote sites .</a:t>
            </a:r>
          </a:p>
          <a:p>
            <a:r>
              <a:rPr lang="en-IN" sz="1600" dirty="0">
                <a:solidFill>
                  <a:schemeClr val="bg1"/>
                </a:solidFill>
              </a:rPr>
              <a:t>These networks  collect, process and distribute wireless data to the intended database storage centres.</a:t>
            </a:r>
          </a:p>
          <a:p>
            <a:r>
              <a:rPr lang="en-IN" sz="1600" dirty="0">
                <a:solidFill>
                  <a:schemeClr val="bg1"/>
                </a:solidFill>
              </a:rPr>
              <a:t>WSNs face many challenges  such as  network security threats, network architecture, data collection, Power consumptions, deployment and network coverage etc.</a:t>
            </a:r>
          </a:p>
          <a:p>
            <a:r>
              <a:rPr lang="en-IN" sz="1600" dirty="0">
                <a:solidFill>
                  <a:schemeClr val="bg1"/>
                </a:solidFill>
              </a:rPr>
              <a:t>If we take case of Data collection , there have been many advancements in recent times with respect to its algorithm.</a:t>
            </a:r>
          </a:p>
          <a:p>
            <a:r>
              <a:rPr lang="en-IN" sz="1600" dirty="0">
                <a:solidFill>
                  <a:schemeClr val="bg1"/>
                </a:solidFill>
              </a:rPr>
              <a:t>One such example is Clustering of sensor nodes to collect data and send to required database.</a:t>
            </a:r>
            <a:endParaRPr lang="en-IN" sz="1400" b="1" dirty="0">
              <a:solidFill>
                <a:srgbClr val="00B0F0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endParaRPr lang="en-IN" sz="1100" dirty="0">
              <a:solidFill>
                <a:schemeClr val="bg1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endParaRPr lang="en-IN" sz="11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6994" y="5239852"/>
            <a:ext cx="140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SamsungOne 400" panose="020B0503030303020204"/>
                <a:ea typeface="SamsungOne 400" panose="020B0503030303020204" pitchFamily="34" charset="0"/>
              </a:rPr>
              <a:t>Dinesh </a:t>
            </a:r>
            <a:r>
              <a:rPr lang="en-IN" sz="800" dirty="0" err="1">
                <a:solidFill>
                  <a:schemeClr val="bg1"/>
                </a:solidFill>
                <a:latin typeface="SamsungOne 400" panose="020B0503030303020204"/>
                <a:ea typeface="SamsungOne 400" panose="020B0503030303020204" pitchFamily="34" charset="0"/>
              </a:rPr>
              <a:t>Mahto</a:t>
            </a:r>
            <a:endParaRPr lang="en-IN" sz="800" dirty="0">
              <a:solidFill>
                <a:schemeClr val="bg1"/>
              </a:solidFill>
              <a:latin typeface="SamsungOne 400" panose="020B0503030303020204"/>
              <a:ea typeface="SamsungOne 400" panose="020B0503030303020204" pitchFamily="34" charset="0"/>
            </a:endParaRPr>
          </a:p>
          <a:p>
            <a:pPr algn="ctr"/>
            <a:r>
              <a:rPr lang="en-US" sz="800" dirty="0" err="1">
                <a:solidFill>
                  <a:schemeClr val="bg1"/>
                </a:solidFill>
                <a:latin typeface="SamsungOne 400" panose="020B0503030303020204"/>
              </a:rPr>
              <a:t>dinesh</a:t>
            </a:r>
            <a:r>
              <a:rPr lang="en-US" sz="800" dirty="0">
                <a:solidFill>
                  <a:schemeClr val="bg1"/>
                </a:solidFill>
                <a:latin typeface="SamsungOne 400" panose="020B0503030303020204"/>
              </a:rPr>
              <a:t>,.mahto@samsung.com</a:t>
            </a:r>
            <a:endParaRPr lang="en-IN" sz="800" dirty="0">
              <a:solidFill>
                <a:schemeClr val="bg1"/>
              </a:solidFill>
              <a:latin typeface="SamsungOne 400" panose="020B0503030303020204"/>
              <a:ea typeface="SamsungOne 400" panose="020B0503030303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92067" y="49729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33456" y="5697001"/>
            <a:ext cx="148971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SamsungOne 400" panose="020B0503030303020204" pitchFamily="34" charset="0"/>
                <a:ea typeface="SamsungOne 400" panose="020B0503030303020204" pitchFamily="34" charset="0"/>
              </a:rPr>
              <a:t>Kick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Submit your thoughts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85143" y="5684836"/>
            <a:ext cx="154234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SamsungOne 400" panose="020B0503030303020204" pitchFamily="34" charset="0"/>
                <a:ea typeface="SamsungOne 400" panose="020B0503030303020204" pitchFamily="34" charset="0"/>
              </a:rPr>
              <a:t>         ~3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Ramp up and jump in!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Algorithm design and validation of efficient Data collection methods in WSN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Identifying designed algorithm  gains with respect to existing methods.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25301" y="5681607"/>
            <a:ext cx="160302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SamsungOne 400" panose="020B0503030303020204" pitchFamily="34" charset="0"/>
                <a:ea typeface="SamsungOne 400" panose="020B0503030303020204" pitchFamily="34" charset="0"/>
              </a:rPr>
              <a:t>         ~6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Algorithm refinement: Design of advanced alternatives for performance and complexity improvement.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Simulation ,result and conclusion.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02067" y="4814282"/>
            <a:ext cx="20235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00" dirty="0">
                <a:solidFill>
                  <a:srgbClr val="00B0F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Know more:</a:t>
            </a:r>
          </a:p>
          <a:p>
            <a:pPr marL="171450" lvl="0" indent="-171450">
              <a:buFont typeface="SamsungOne 400" panose="020B0503030303020204" pitchFamily="34" charset="0"/>
              <a:buChar char="-"/>
            </a:pPr>
            <a:r>
              <a:rPr lang="en-IN" sz="1000" dirty="0">
                <a:solidFill>
                  <a:schemeClr val="bg1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https://en.wikipedia.org/wiki/Wireless_sensor_network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05732" y="2917641"/>
            <a:ext cx="296701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Training/ Pre-requisites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Understanding of Wireless communication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Understanding of Wireless Sensor Networks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Tools: C or MATLAB for simulation</a:t>
            </a:r>
          </a:p>
          <a:p>
            <a:endParaRPr lang="en-IN" sz="1400" b="1" dirty="0">
              <a:solidFill>
                <a:schemeClr val="accent6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endParaRPr lang="en-IN" sz="1400" b="1" dirty="0">
              <a:solidFill>
                <a:schemeClr val="accent6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Student Learning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experience of WSN and its applications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experience of simulations of WSN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610" y="122066"/>
            <a:ext cx="5116490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300" dirty="0">
                <a:solidFill>
                  <a:schemeClr val="bg1">
                    <a:lumMod val="95000"/>
                  </a:schemeClr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Wireless Sensor Networks </a:t>
            </a:r>
            <a:endParaRPr lang="en-US" sz="2300" dirty="0">
              <a:solidFill>
                <a:schemeClr val="bg1">
                  <a:lumMod val="95000"/>
                </a:schemeClr>
              </a:solidFill>
              <a:latin typeface="SamsungOne 800" panose="020B0903030303020204" pitchFamily="34" charset="0"/>
              <a:ea typeface="SamsungOne 800" panose="020B0903030303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33175" y="669618"/>
            <a:ext cx="1012749" cy="4416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81560" y="3239695"/>
            <a:ext cx="3061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Expectations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Understand the WSNs , its applications, deployment methods in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Design algorithm for efficient Data collection and distribution in WSN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Simulation of the algorithm using suitable tool.</a:t>
            </a:r>
          </a:p>
          <a:p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8876" y="4814282"/>
            <a:ext cx="1708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00" dirty="0">
                <a:solidFill>
                  <a:srgbClr val="00B0F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Contact us:</a:t>
            </a: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IN" sz="1000" dirty="0">
              <a:solidFill>
                <a:prstClr val="black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62" y="345204"/>
            <a:ext cx="4270519" cy="1839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0013" y="2290046"/>
            <a:ext cx="47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Example of one of  clustering method  of sensor nodes for </a:t>
            </a:r>
            <a:r>
              <a:rPr lang="en-IN" sz="1200"/>
              <a:t>Data collection.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8046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Proposed 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30086-B047-C7B3-36B8-4B217EFF22DC}"/>
              </a:ext>
            </a:extLst>
          </p:cNvPr>
          <p:cNvSpPr/>
          <p:nvPr/>
        </p:nvSpPr>
        <p:spPr>
          <a:xfrm>
            <a:off x="381898" y="3383556"/>
            <a:ext cx="996215" cy="415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29241-EF18-9051-0E92-2BD882F31FED}"/>
              </a:ext>
            </a:extLst>
          </p:cNvPr>
          <p:cNvSpPr txBox="1"/>
          <p:nvPr/>
        </p:nvSpPr>
        <p:spPr>
          <a:xfrm>
            <a:off x="590750" y="3437415"/>
            <a:ext cx="114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WSN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9C55F-EB14-A056-8980-ED73AF083D49}"/>
              </a:ext>
            </a:extLst>
          </p:cNvPr>
          <p:cNvSpPr/>
          <p:nvPr/>
        </p:nvSpPr>
        <p:spPr>
          <a:xfrm>
            <a:off x="2148837" y="3329694"/>
            <a:ext cx="996215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Energy Efficient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59662E-613D-A84A-9077-DE3ACBAC8111}"/>
              </a:ext>
            </a:extLst>
          </p:cNvPr>
          <p:cNvSpPr/>
          <p:nvPr/>
        </p:nvSpPr>
        <p:spPr>
          <a:xfrm>
            <a:off x="2148836" y="4786318"/>
            <a:ext cx="904774" cy="415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A6DA1-037E-C55C-73A3-3DEC7E5248FD}"/>
              </a:ext>
            </a:extLst>
          </p:cNvPr>
          <p:cNvSpPr/>
          <p:nvPr/>
        </p:nvSpPr>
        <p:spPr>
          <a:xfrm>
            <a:off x="2148837" y="2604432"/>
            <a:ext cx="90477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Network</a:t>
            </a:r>
          </a:p>
          <a:p>
            <a:pPr algn="ctr"/>
            <a:r>
              <a:rPr lang="en-IN" sz="1400" dirty="0"/>
              <a:t>Lifetime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E08E2-90F1-A0C2-6253-C343351E5DB7}"/>
              </a:ext>
            </a:extLst>
          </p:cNvPr>
          <p:cNvSpPr/>
          <p:nvPr/>
        </p:nvSpPr>
        <p:spPr>
          <a:xfrm>
            <a:off x="2103116" y="4025324"/>
            <a:ext cx="996215" cy="415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Fault Tolerance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80A47E-9419-C0D0-BE42-CF154342AAC8}"/>
              </a:ext>
            </a:extLst>
          </p:cNvPr>
          <p:cNvCxnSpPr>
            <a:endCxn id="9" idx="1"/>
          </p:cNvCxnSpPr>
          <p:nvPr/>
        </p:nvCxnSpPr>
        <p:spPr>
          <a:xfrm flipV="1">
            <a:off x="1378113" y="2812181"/>
            <a:ext cx="770724" cy="7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3A7D1B-362B-8F92-C22B-18F508339DCA}"/>
              </a:ext>
            </a:extLst>
          </p:cNvPr>
          <p:cNvCxnSpPr>
            <a:endCxn id="7" idx="1"/>
          </p:cNvCxnSpPr>
          <p:nvPr/>
        </p:nvCxnSpPr>
        <p:spPr>
          <a:xfrm>
            <a:off x="1378113" y="3537443"/>
            <a:ext cx="77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1AD86-3334-A59B-8F3A-5E725318847B}"/>
              </a:ext>
            </a:extLst>
          </p:cNvPr>
          <p:cNvCxnSpPr/>
          <p:nvPr/>
        </p:nvCxnSpPr>
        <p:spPr>
          <a:xfrm>
            <a:off x="1378113" y="3679827"/>
            <a:ext cx="770723" cy="4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A8DF3-3557-2BD5-ED82-77D8C0CEF1D3}"/>
              </a:ext>
            </a:extLst>
          </p:cNvPr>
          <p:cNvCxnSpPr>
            <a:endCxn id="8" idx="1"/>
          </p:cNvCxnSpPr>
          <p:nvPr/>
        </p:nvCxnSpPr>
        <p:spPr>
          <a:xfrm>
            <a:off x="1378113" y="3679827"/>
            <a:ext cx="770723" cy="13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E65CF4C-DB41-2C2B-6B99-AB5490DB379C}"/>
              </a:ext>
            </a:extLst>
          </p:cNvPr>
          <p:cNvSpPr/>
          <p:nvPr/>
        </p:nvSpPr>
        <p:spPr>
          <a:xfrm>
            <a:off x="4322542" y="3013502"/>
            <a:ext cx="90477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Optimise Leach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7AF77A-38B6-5D6A-0D05-521A701C14F2}"/>
              </a:ext>
            </a:extLst>
          </p:cNvPr>
          <p:cNvSpPr/>
          <p:nvPr/>
        </p:nvSpPr>
        <p:spPr>
          <a:xfrm>
            <a:off x="4322542" y="4233072"/>
            <a:ext cx="90477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Routing Protocols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2A830F-E470-E9EC-BA71-E1F19179FC63}"/>
              </a:ext>
            </a:extLst>
          </p:cNvPr>
          <p:cNvCxnSpPr>
            <a:stCxn id="7" idx="3"/>
            <a:endCxn id="25" idx="1"/>
          </p:cNvCxnSpPr>
          <p:nvPr/>
        </p:nvCxnSpPr>
        <p:spPr>
          <a:xfrm flipV="1">
            <a:off x="3145052" y="3221251"/>
            <a:ext cx="1177490" cy="3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285E38-DD59-98FC-6743-F80F5C4A9F35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3145052" y="3537443"/>
            <a:ext cx="1177490" cy="90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DF554-E280-320A-96D0-CB9317121542}"/>
              </a:ext>
            </a:extLst>
          </p:cNvPr>
          <p:cNvSpPr/>
          <p:nvPr/>
        </p:nvSpPr>
        <p:spPr>
          <a:xfrm>
            <a:off x="6096000" y="4233072"/>
            <a:ext cx="90477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Dijkstra algorithm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AA989C-5960-A4F7-DAD5-9A35857FDB03}"/>
              </a:ext>
            </a:extLst>
          </p:cNvPr>
          <p:cNvCxnSpPr>
            <a:stCxn id="26" idx="3"/>
            <a:endCxn id="35" idx="1"/>
          </p:cNvCxnSpPr>
          <p:nvPr/>
        </p:nvCxnSpPr>
        <p:spPr>
          <a:xfrm>
            <a:off x="5227316" y="4440821"/>
            <a:ext cx="868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AD69B-2287-4545-04C6-57E0569B5E17}"/>
              </a:ext>
            </a:extLst>
          </p:cNvPr>
          <p:cNvSpPr/>
          <p:nvPr/>
        </p:nvSpPr>
        <p:spPr>
          <a:xfrm>
            <a:off x="6096000" y="3001924"/>
            <a:ext cx="90477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PSO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52B167-5CCD-739D-3ADD-851D40E06A4A}"/>
              </a:ext>
            </a:extLst>
          </p:cNvPr>
          <p:cNvCxnSpPr>
            <a:stCxn id="25" idx="3"/>
            <a:endCxn id="38" idx="1"/>
          </p:cNvCxnSpPr>
          <p:nvPr/>
        </p:nvCxnSpPr>
        <p:spPr>
          <a:xfrm flipV="1">
            <a:off x="5227316" y="3209673"/>
            <a:ext cx="868684" cy="1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DFA74C-86B0-EBCC-16EF-08358306721E}"/>
              </a:ext>
            </a:extLst>
          </p:cNvPr>
          <p:cNvSpPr/>
          <p:nvPr/>
        </p:nvSpPr>
        <p:spPr>
          <a:xfrm>
            <a:off x="8050136" y="3573634"/>
            <a:ext cx="1253285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Cluster Head Selection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AFF315-A05A-E574-6A8B-9169BDD43C79}"/>
              </a:ext>
            </a:extLst>
          </p:cNvPr>
          <p:cNvSpPr/>
          <p:nvPr/>
        </p:nvSpPr>
        <p:spPr>
          <a:xfrm>
            <a:off x="8092844" y="2845266"/>
            <a:ext cx="1045545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Cluster Formation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CCA7D6-1CC5-B0DB-B5D2-744983890B1B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7000774" y="3053015"/>
            <a:ext cx="1092070" cy="1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3A8A32-D9DB-5AED-DA2C-B2E07209FC10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>
            <a:off x="7000774" y="3209673"/>
            <a:ext cx="1049362" cy="5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B3B7873-914A-95B9-705D-0270D8DDD1E5}"/>
              </a:ext>
            </a:extLst>
          </p:cNvPr>
          <p:cNvSpPr/>
          <p:nvPr/>
        </p:nvSpPr>
        <p:spPr>
          <a:xfrm>
            <a:off x="10759043" y="3932144"/>
            <a:ext cx="1432956" cy="903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Integrated code for PSO and shortest path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E21FB0-22FB-5DD3-6C78-4FD55DA7E98A}"/>
              </a:ext>
            </a:extLst>
          </p:cNvPr>
          <p:cNvCxnSpPr>
            <a:cxnSpLocks/>
            <a:stCxn id="35" idx="3"/>
            <a:endCxn id="49" idx="1"/>
          </p:cNvCxnSpPr>
          <p:nvPr/>
        </p:nvCxnSpPr>
        <p:spPr>
          <a:xfrm flipV="1">
            <a:off x="7000774" y="4383833"/>
            <a:ext cx="3758269" cy="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02145C-C3F3-DAF3-91EB-0D356CF3F432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9303421" y="3781383"/>
            <a:ext cx="1455622" cy="60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DD00A4-07D4-EF91-B552-92C979E731DD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9138389" y="3053015"/>
            <a:ext cx="1620654" cy="133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C48822-2C9D-567B-C735-F8B463C30242}"/>
              </a:ext>
            </a:extLst>
          </p:cNvPr>
          <p:cNvSpPr txBox="1"/>
          <p:nvPr/>
        </p:nvSpPr>
        <p:spPr>
          <a:xfrm>
            <a:off x="513184" y="1483570"/>
            <a:ext cx="43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Nodes and Energy Values are put randomly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198E4-F6BB-8B7C-4954-57895EF799DE}"/>
              </a:ext>
            </a:extLst>
          </p:cNvPr>
          <p:cNvSpPr txBox="1"/>
          <p:nvPr/>
        </p:nvSpPr>
        <p:spPr>
          <a:xfrm>
            <a:off x="513184" y="3809258"/>
            <a:ext cx="43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Node Position between 0 and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Energy Values between 2 and 5J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9E45E-CE05-C4DE-F830-8917AE37A5D1}"/>
              </a:ext>
            </a:extLst>
          </p:cNvPr>
          <p:cNvSpPr txBox="1"/>
          <p:nvPr/>
        </p:nvSpPr>
        <p:spPr>
          <a:xfrm>
            <a:off x="513184" y="5589821"/>
            <a:ext cx="43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Pre-Processing </a:t>
            </a:r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425A1E-0C76-5E25-72E6-DBFCA7283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62" y="1497551"/>
            <a:ext cx="3580676" cy="26855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023ABF-BA68-378D-029C-21B84C278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7" y="1548672"/>
            <a:ext cx="3186369" cy="23923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0FBEA0-F608-331E-D78C-C47D77D5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562" y="1497551"/>
            <a:ext cx="3535031" cy="26343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BA71F8-AF43-9A4B-B10C-3D82E9EC2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975" y="4159932"/>
            <a:ext cx="3270749" cy="24953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7F377B-F0CF-D676-85C7-25623D5E5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362" y="4183058"/>
            <a:ext cx="3336097" cy="24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45985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details about your findings, experimental opinion – Use separate slide if necessary)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541828-3421-FBEF-34E5-FF94F720606B}"/>
              </a:ext>
            </a:extLst>
          </p:cNvPr>
          <p:cNvSpPr txBox="1"/>
          <p:nvPr/>
        </p:nvSpPr>
        <p:spPr>
          <a:xfrm>
            <a:off x="237966" y="1922106"/>
            <a:ext cx="11555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Better Energy utilization in PSO compared to Leach.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Operations till all nodes die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Lower Energy Consumption per node for an operation.</a:t>
            </a:r>
          </a:p>
        </p:txBody>
      </p:sp>
    </p:spTree>
    <p:extLst>
      <p:ext uri="{BB962C8B-B14F-4D97-AF65-F5344CB8AC3E}">
        <p14:creationId xmlns:p14="http://schemas.microsoft.com/office/powerpoint/2010/main" val="375466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Probable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343693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Target /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(Any possibility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346BE-BCA1-91CA-0981-5A605D80FCA3}"/>
              </a:ext>
            </a:extLst>
          </p:cNvPr>
          <p:cNvSpPr txBox="1"/>
          <p:nvPr/>
        </p:nvSpPr>
        <p:spPr>
          <a:xfrm>
            <a:off x="237966" y="1922106"/>
            <a:ext cx="11555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Simulation of WSN with all nodes, energy parameters and constrictions.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PSO algorithm for clustering and CH selection and Shortest Path for Routing.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MATLAB simulation of integrated PSO and routing.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259B0-4EEF-C93B-6D3C-287EDB6F9CC3}"/>
              </a:ext>
            </a:extLst>
          </p:cNvPr>
          <p:cNvSpPr txBox="1"/>
          <p:nvPr/>
        </p:nvSpPr>
        <p:spPr>
          <a:xfrm>
            <a:off x="237966" y="4761722"/>
            <a:ext cx="1155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publish a research paper on Achieving High Efficiency in WSN using different protocols and ML based PSO for clustering and </a:t>
            </a:r>
            <a:r>
              <a:rPr lang="en-IN" dirty="0" err="1"/>
              <a:t>Djikstras</a:t>
            </a:r>
            <a:r>
              <a:rPr lang="en-IN" dirty="0"/>
              <a:t> for Routing.</a:t>
            </a: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827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Completion Plan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(High level plan to complete the project in next 8 weeks after review, in format below</a:t>
            </a:r>
            <a:r>
              <a:rPr lang="en-US" sz="1600" dirty="0">
                <a:solidFill>
                  <a:srgbClr val="0E4094"/>
                </a:solidFill>
              </a:rPr>
              <a:t>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352802"/>
              </p:ext>
            </p:extLst>
          </p:nvPr>
        </p:nvGraphicFramePr>
        <p:xfrm>
          <a:off x="1115568" y="1323715"/>
          <a:ext cx="9363456" cy="384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983845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Challenges Anticipated: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63041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0E4094"/>
                </a:solidFill>
              </a:rPr>
              <a:t>Git</a:t>
            </a:r>
            <a:r>
              <a:rPr lang="en-US" sz="1600" b="1" u="sng" dirty="0">
                <a:solidFill>
                  <a:srgbClr val="0E4094"/>
                </a:solidFill>
              </a:rPr>
              <a:t> Upload details:</a:t>
            </a:r>
          </a:p>
          <a:p>
            <a:pPr marL="742950" lvl="1" indent="-285750" algn="just">
              <a:buFontTx/>
              <a:buChar char="-"/>
            </a:pPr>
            <a:endParaRPr lang="en-US" sz="1200" dirty="0">
              <a:solidFill>
                <a:srgbClr val="0E409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AFEB3-FEEF-C199-3D3C-74654456417F}"/>
              </a:ext>
            </a:extLst>
          </p:cNvPr>
          <p:cNvSpPr txBox="1"/>
          <p:nvPr/>
        </p:nvSpPr>
        <p:spPr>
          <a:xfrm>
            <a:off x="1996751" y="6304151"/>
            <a:ext cx="409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 to date committed all changes.</a:t>
            </a:r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B7E07D-072A-4D90-BA7A-7BCCEBF26E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795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Edwardian Script ITC</vt:lpstr>
      <vt:lpstr>SamsungOne 200</vt:lpstr>
      <vt:lpstr>SamsungOne 400</vt:lpstr>
      <vt:lpstr>SamsungOne 600C</vt:lpstr>
      <vt:lpstr>SamsungOne 700</vt:lpstr>
      <vt:lpstr>SamsungOne 800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Jayanth b</cp:lastModifiedBy>
  <cp:revision>17</cp:revision>
  <dcterms:created xsi:type="dcterms:W3CDTF">2019-07-24T12:22:39Z</dcterms:created>
  <dcterms:modified xsi:type="dcterms:W3CDTF">2023-05-23T07:05:16Z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