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  <p:sldId id="265" r:id="rId6"/>
    <p:sldId id="260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2464E5-0E64-41DA-8437-157ACDF0126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A4F6AE-DBCF-414D-9571-7BA50018482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Fast Convergence </a:t>
            </a:r>
            <a:r>
              <a:rPr lang="en-US" sz="4000" dirty="0" err="1" smtClean="0"/>
              <a:t>PageRank</a:t>
            </a:r>
            <a:r>
              <a:rPr lang="en-US" sz="4000" dirty="0" smtClean="0"/>
              <a:t> in </a:t>
            </a:r>
            <a:r>
              <a:rPr lang="en-US" sz="4000" dirty="0" err="1" smtClean="0"/>
              <a:t>Hadoop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Harsh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Panchal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(hpp8)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Jayanth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Parayil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Kumarji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(jp972)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Supriya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Singh(ss2895)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Gauss Seidel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312075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Compute :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average_residue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&lt;0.001)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PR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(1-d) /N + d ∑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)……………………………...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 = 0.85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average_ residue = [ ∑ | PR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(v)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PR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T-1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(v) | / PR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(v) ]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SizeOFBlock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…...∀ v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Residue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Number of iterations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79320"/>
              </p:ext>
            </p:extLst>
          </p:nvPr>
        </p:nvGraphicFramePr>
        <p:xfrm>
          <a:off x="457200" y="2712720"/>
          <a:ext cx="4067175" cy="3535680"/>
        </p:xfrm>
        <a:graphic>
          <a:graphicData uri="http://schemas.openxmlformats.org/drawingml/2006/table">
            <a:tbl>
              <a:tblPr/>
              <a:tblGrid>
                <a:gridCol w="1733550"/>
                <a:gridCol w="2333625"/>
              </a:tblGrid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Iterations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9.61764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5.26470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4.52941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3.27941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2.32352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1.64705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1.26470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46519"/>
              </p:ext>
            </p:extLst>
          </p:nvPr>
        </p:nvGraphicFramePr>
        <p:xfrm>
          <a:off x="4800600" y="2682240"/>
          <a:ext cx="4038600" cy="3535680"/>
        </p:xfrm>
        <a:graphic>
          <a:graphicData uri="http://schemas.openxmlformats.org/drawingml/2006/table">
            <a:tbl>
              <a:tblPr/>
              <a:tblGrid>
                <a:gridCol w="1752600"/>
                <a:gridCol w="2286000"/>
              </a:tblGrid>
              <a:tr h="0"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Residue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2.814802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0.038895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0.025097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0.010899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0.004798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0.001867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7.63E-04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603302"/>
              </p:ext>
            </p:extLst>
          </p:nvPr>
        </p:nvGraphicFramePr>
        <p:xfrm>
          <a:off x="304800" y="1447794"/>
          <a:ext cx="8610598" cy="5105412"/>
        </p:xfrm>
        <a:graphic>
          <a:graphicData uri="http://schemas.openxmlformats.org/drawingml/2006/table">
            <a:tbl>
              <a:tblPr/>
              <a:tblGrid>
                <a:gridCol w="1270690"/>
                <a:gridCol w="757956"/>
                <a:gridCol w="1262330"/>
                <a:gridCol w="757956"/>
                <a:gridCol w="1262330"/>
                <a:gridCol w="757956"/>
                <a:gridCol w="1270690"/>
                <a:gridCol w="1270690"/>
              </a:tblGrid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 Rank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 Rank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 Rank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 Rank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10327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1.87E-06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181513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3.53E-07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353644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3.77E-07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524509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0.000982353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20372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191624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5.28E-06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363928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3.61E-07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534708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2.54E-05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30628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3.06E-07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202003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4.12E-06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374235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3.36E-06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545087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0.002572951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40644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2.81E-07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212382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384553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555466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0.001175638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50461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3.00E-07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222761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0.001008524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394928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6.42E-07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565845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1.64E-06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60840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232592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8.37E-05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404711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2.46E-07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576224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1.09E-06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70590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3.06E-07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242877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5.35E-07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414616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586603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9.72E-07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80117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252937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424746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1.53E-06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596584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90496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0.000863231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263148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2.98E-07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434706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2.78E-06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606366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4.28E-07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100500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2.57E-07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273209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444488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3.84E-06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616147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6.40E-07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110566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2.03E-06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283472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2.71E-07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454284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4.98E-07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626447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1.70E-05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120944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4.78E-07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293254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464397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1.13E-05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636239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1.07E-06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130998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2.35E-07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303042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4.96E-06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474195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9.62E-07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646021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140573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6.29E-07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313369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9.04E-07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484049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5.82E-07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655803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150952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323521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493967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665665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9.88E-07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161331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333882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5.16E-07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503751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6.43E-06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675447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1.10E-06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3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171153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5.62E-07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343662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2.52E-07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514130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6.18E-07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685229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3.58E-07</a:t>
                      </a:r>
                    </a:p>
                  </a:txBody>
                  <a:tcPr marL="7995" marR="7995" marT="799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62000" y="7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Page Rank Value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om Blocked Partition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198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Blocking logic: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NodeNumber%NumberOfBlocks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Where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NodeNumber%NumberOfBlocks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=68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Residue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Number of iterations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371564"/>
            <a:ext cx="1847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06437"/>
              </p:ext>
            </p:extLst>
          </p:nvPr>
        </p:nvGraphicFramePr>
        <p:xfrm>
          <a:off x="4876800" y="2819399"/>
          <a:ext cx="3505200" cy="37337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52600"/>
                <a:gridCol w="1752600"/>
              </a:tblGrid>
              <a:tr h="388246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kumimoji="0" lang="en-US" sz="1400" b="1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Average </a:t>
                      </a:r>
                      <a:r>
                        <a:rPr kumimoji="0" lang="en-US" sz="1400" b="1" u="none" strike="noStrike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Residue</a:t>
                      </a:r>
                      <a:endParaRPr kumimoji="0" lang="en-US" sz="1400" b="1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2.33908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0.32229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0.191197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0.093665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0.061965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0.033462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0.02675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34555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9.82E-04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35142"/>
              </p:ext>
            </p:extLst>
          </p:nvPr>
        </p:nvGraphicFramePr>
        <p:xfrm>
          <a:off x="685800" y="2802090"/>
          <a:ext cx="3505200" cy="37046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5000"/>
                <a:gridCol w="1600200"/>
              </a:tblGrid>
              <a:tr h="418930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kumimoji="0" lang="en-US" sz="1400" b="1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1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Average Iteration</a:t>
                      </a:r>
                      <a:endParaRPr kumimoji="0" lang="en-US" sz="1400" b="1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2.705882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2.014706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26842"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45720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u="none" strike="noStrike" kern="1200" dirty="0">
                          <a:latin typeface="Times New Roman" pitchFamily="18" charset="0"/>
                          <a:cs typeface="Times New Roman" pitchFamily="18" charset="0"/>
                        </a:rPr>
                        <a:t>1.838235</a:t>
                      </a:r>
                      <a:endParaRPr kumimoji="0" lang="en-US" sz="1400" b="0" i="0" u="none" strike="noStrike" kern="1200" dirty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Logic &amp; Results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371600"/>
            <a:ext cx="8229600" cy="1143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Blocking logic: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NodeNumber%NumberOfBlocks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Where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NodeNumber%NumberOfBlocks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=68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Number of iterations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Average Residue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288705"/>
              </p:ext>
            </p:extLst>
          </p:nvPr>
        </p:nvGraphicFramePr>
        <p:xfrm>
          <a:off x="304800" y="1421336"/>
          <a:ext cx="8382000" cy="5139567"/>
        </p:xfrm>
        <a:graphic>
          <a:graphicData uri="http://schemas.openxmlformats.org/drawingml/2006/table">
            <a:tbl>
              <a:tblPr/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69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PageRank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PageRank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PageRank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PageRank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65C"/>
                    </a:solidFill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1.87E-06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181513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4.02E-07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353644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4.48E-07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524509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5.15E-07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7.26E-06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363928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3.56E-07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534708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1.26E-05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3.08E-07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3.95E-06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374235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2.57E-06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545087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0.002738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2.81E-07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212382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2.64E-07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384553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4.21E-07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555466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50461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2.98E-07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222761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394928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5.41E-07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565845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1.74E-06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232592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404711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576224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1.16E-06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242877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3.92E-07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414616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3.14E-07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586603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1.02E-06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252937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424746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2.11E-06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596584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3.94E-06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263148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434706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2.99E-06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606366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4.31E-07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444488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3.73E-06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616147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6.13E-07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1.87E-06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283472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2.71E-07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454284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5.46E-07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626447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6.98E-06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4.33E-07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293254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2.64E-07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464397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1.19E-05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636239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1.12E-06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303042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6.34E-06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474195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1.12E-06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646021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3.12E-07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6.55E-07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313369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8.43E-07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484049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6.60E-07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655803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323521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493967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665665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9.84E-07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161331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333882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7.07E-07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503751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4.71E-06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675447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1.08E-06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19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5.65E-07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2.61E-07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514130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7.00E-07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685229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3.85E-07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62000" y="76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Page Rank Value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371600"/>
            <a:ext cx="7851648" cy="18288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QUESTIONS??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371600"/>
            <a:ext cx="7851648" cy="1828800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</a:t>
            </a: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YOU!!!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 ID used : hpp8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fromNetID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0.8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rejectMin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0.792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rejectLimit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0.802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the edges within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rejectMin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rejectLimit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values were eliminated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the last field for each file was eliminated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all nodes that did not have an out going edge a new entry was added:</a:t>
            </a:r>
          </a:p>
          <a:p>
            <a:pPr algn="ctr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&lt;Node ID&gt;	&lt;NONE&gt;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E.g.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85	&lt;NONE&gt;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starting page rank value=1/N where N is number of Nodes i.e. 685230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of out going edges for each node was calculated.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above values was appended at the end of each line of the file ‘edges.txt’ and each entry is :</a:t>
            </a:r>
          </a:p>
          <a:p>
            <a:pPr algn="ctr"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&lt;from Node&gt;   &lt;to Node&gt;   &lt;Outgoing Degree&gt;   &lt;Page Rank&gt;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Single Node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458200" cy="4541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&lt;;u-&gt;v,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(u), PR(u)&gt;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--&gt;	&lt;u; u , v,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(u), PR(u)&gt;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--&gt;	&lt;v; u , v,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(u), PR(u)&gt;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Reducer: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(v;   { &lt; u → v,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(u), PR(u) &gt; ∀ u → v } ∪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	    { &lt; v → w,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(v), PR(v) &gt;  ∀ (w | v → w) })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Compute 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PR(v) = (1-d) /N + d ∑ PR(u)/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(u)…..d = 0.85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Emit: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&lt;;v-&gt;w,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(v), PR(v)&gt;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Residue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830542"/>
              </p:ext>
            </p:extLst>
          </p:nvPr>
        </p:nvGraphicFramePr>
        <p:xfrm>
          <a:off x="1447800" y="2514595"/>
          <a:ext cx="5791200" cy="3810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0800"/>
                <a:gridCol w="3200400"/>
              </a:tblGrid>
              <a:tr h="782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Average Residue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2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2.338458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2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0.332288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2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0.192037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2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0.094273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2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0.062793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2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0.033937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32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0.027224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Get Block Logic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start node for every block is stored in a static array.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function performs a Binary search on this array to get the block number for a node.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 Efficiency= O(log n)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Blocked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Mapper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&amp; Reducer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402080"/>
            <a:ext cx="8458200" cy="45415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Mapper</a:t>
            </a: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&lt;;u-&gt;v,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outdeg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(u), PR(u)&gt;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--&gt;	&lt;Block(u); u , v,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outdeg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(u), PR(u)&gt;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--&gt;	&lt;Block(v); u , v,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outdeg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(u), PR(u)&gt;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Reducer: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(Block(v);   { &lt; u → v,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outdeg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(u), PR(u) &gt;| ∀ u →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v ,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1700" dirty="0" smtClean="0"/>
              <a:t>∈ Block(v)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∪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	    { &lt; v → w,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outdeg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(v), PR(v) &gt; | ∀ (w | v → w),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1700" dirty="0" smtClean="0"/>
              <a:t>∈ Block(v)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Compute 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	while(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average_residue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&lt;0.001)</a:t>
            </a:r>
            <a:endParaRPr lang="en-US" sz="1700" i="1" dirty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</a:t>
            </a:r>
            <a:r>
              <a:rPr kumimoji="0" lang="en-US" sz="17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(v) = (1-d) /N + d ∑ PR</a:t>
            </a:r>
            <a:r>
              <a:rPr kumimoji="0" lang="en-US" sz="17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T-1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(u)/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outdeg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(u)…..d = 0.85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average_ residue = [ ∑ | PR 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(v) 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- PR 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T-1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(v)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| / PR 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(v)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] /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SizeOFBlock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........∀ v</a:t>
            </a:r>
            <a:endParaRPr kumimoji="0" lang="en-US" sz="17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Emit:        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&lt;;v-&gt;w,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outdeg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(v), PR</a:t>
            </a:r>
            <a:r>
              <a:rPr kumimoji="0" lang="en-US" sz="17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(v)&gt;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Residue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Number of iterations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1775"/>
              </p:ext>
            </p:extLst>
          </p:nvPr>
        </p:nvGraphicFramePr>
        <p:xfrm>
          <a:off x="457201" y="2739390"/>
          <a:ext cx="3429000" cy="3128010"/>
        </p:xfrm>
        <a:graphic>
          <a:graphicData uri="http://schemas.openxmlformats.org/drawingml/2006/table">
            <a:tbl>
              <a:tblPr/>
              <a:tblGrid>
                <a:gridCol w="1428078"/>
                <a:gridCol w="2000922"/>
              </a:tblGrid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Iterations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17.5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7.17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5.86764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3.89706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2.52941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1.33822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14225"/>
              </p:ext>
            </p:extLst>
          </p:nvPr>
        </p:nvGraphicFramePr>
        <p:xfrm>
          <a:off x="4419600" y="2703197"/>
          <a:ext cx="4038600" cy="3164203"/>
        </p:xfrm>
        <a:graphic>
          <a:graphicData uri="http://schemas.openxmlformats.org/drawingml/2006/table">
            <a:tbl>
              <a:tblPr/>
              <a:tblGrid>
                <a:gridCol w="1685925"/>
                <a:gridCol w="2352675"/>
              </a:tblGrid>
              <a:tr h="689881"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Residue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87"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2.814155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87"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0.038009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87"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0.023898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87"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0.00977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87"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0.003781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87"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0.000884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Page Rank Value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860656"/>
              </p:ext>
            </p:extLst>
          </p:nvPr>
        </p:nvGraphicFramePr>
        <p:xfrm>
          <a:off x="457203" y="1295407"/>
          <a:ext cx="8153398" cy="5257800"/>
        </p:xfrm>
        <a:graphic>
          <a:graphicData uri="http://schemas.openxmlformats.org/drawingml/2006/table">
            <a:tbl>
              <a:tblPr/>
              <a:tblGrid>
                <a:gridCol w="1078659"/>
                <a:gridCol w="999347"/>
                <a:gridCol w="1078659"/>
                <a:gridCol w="999347"/>
                <a:gridCol w="1078659"/>
                <a:gridCol w="840721"/>
                <a:gridCol w="1078659"/>
                <a:gridCol w="999347"/>
              </a:tblGrid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 Rank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 Rank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 Rank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Node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 Rank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44062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10327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1.87E-06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181513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3.53E-07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353644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3.77E-07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524509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0.000982353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20372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191624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5.28E-06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363928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3.61E-07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534708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2.54E-05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30628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3.06E-07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202003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4.12E-06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374235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3.36E-06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545087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0.002572951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40644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2.81E-07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212382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384553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555466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0.001175638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50461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3.00E-07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222761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0.001008524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394928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6.42E-07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565845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1.64E-06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60840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232592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8.37E-05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404711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2.46E-07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576224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1.09E-06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70590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3.06E-07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242877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5.35E-07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414616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586603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9.72E-07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80117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252937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424746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1.53E-06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596584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90496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0.000863231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263148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2.98E-07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434706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2.78E-06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606366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4.28E-07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100500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2.57E-07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273209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444488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3.84E-06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616147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6.40E-07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110566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2.03E-06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283472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2.71E-07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454284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4.98E-07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626447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1.70E-05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120944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4.78E-07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293254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2.62E-07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464397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1.13E-05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636239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1.07E-06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130998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2.35E-07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303042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4.96E-06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474195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9.62E-07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646021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140573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6.29E-07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313369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9.04E-07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484049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5.82E-07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655803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150952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323521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493967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665665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9.88E-07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161331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2.19E-07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333882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5.16E-07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503751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6.43E-06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675447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1.10E-06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171153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5.62E-07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343662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2.52E-07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514130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6.18E-07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685229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3.58E-07</a:t>
                      </a: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226</TotalTime>
  <Words>750</Words>
  <Application>Microsoft Office PowerPoint</Application>
  <PresentationFormat>On-screen Show (4:3)</PresentationFormat>
  <Paragraphs>635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Fast Convergence PageRank in Hadoop </vt:lpstr>
      <vt:lpstr>Preprocessing</vt:lpstr>
      <vt:lpstr>Preprocessing</vt:lpstr>
      <vt:lpstr>Single Node</vt:lpstr>
      <vt:lpstr>Results  Average Residue</vt:lpstr>
      <vt:lpstr>Get Block Logic</vt:lpstr>
      <vt:lpstr>Blocked Mapper &amp; Reducer</vt:lpstr>
      <vt:lpstr>Results</vt:lpstr>
      <vt:lpstr>Page Rank Value</vt:lpstr>
      <vt:lpstr>Gauss Seidel </vt:lpstr>
      <vt:lpstr>Results</vt:lpstr>
      <vt:lpstr>PowerPoint Presentation</vt:lpstr>
      <vt:lpstr>Random Blocked Partition</vt:lpstr>
      <vt:lpstr>Logic &amp; 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Convergence PageRank in Hadoop</dc:title>
  <dc:creator>Jayanth</dc:creator>
  <cp:lastModifiedBy>Jayanth Parayil Kumarji</cp:lastModifiedBy>
  <cp:revision>91</cp:revision>
  <dcterms:created xsi:type="dcterms:W3CDTF">2013-05-02T05:50:05Z</dcterms:created>
  <dcterms:modified xsi:type="dcterms:W3CDTF">2013-05-02T09:43:52Z</dcterms:modified>
</cp:coreProperties>
</file>