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7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4" autoAdjust="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828AC-E48A-4950-B18E-3B62E744D96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E5A0-F73E-469C-9DE3-E032E6CE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2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7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4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9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2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4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4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9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6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7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7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2192000" cy="6858012"/>
            <a:chOff x="0" y="0"/>
            <a:chExt cx="12192000" cy="6858012"/>
          </a:xfrm>
        </p:grpSpPr>
        <p:sp>
          <p:nvSpPr>
            <p:cNvPr id="4" name="object 4"/>
            <p:cNvSpPr/>
            <p:nvPr/>
          </p:nvSpPr>
          <p:spPr>
            <a:xfrm>
              <a:off x="0" y="1282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17"/>
                  </a:lnTo>
                  <a:lnTo>
                    <a:pt x="12192000" y="6856717"/>
                  </a:lnTo>
                  <a:lnTo>
                    <a:pt x="12192000" y="6380480"/>
                  </a:lnTo>
                  <a:lnTo>
                    <a:pt x="12192000" y="470204"/>
                  </a:lnTo>
                  <a:lnTo>
                    <a:pt x="11709273" y="470204"/>
                  </a:lnTo>
                  <a:lnTo>
                    <a:pt x="11709273" y="6380480"/>
                  </a:lnTo>
                  <a:lnTo>
                    <a:pt x="476364" y="6380480"/>
                  </a:lnTo>
                  <a:lnTo>
                    <a:pt x="476364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600" y="1769245"/>
            <a:ext cx="735883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" dirty="0">
                <a:latin typeface="Aharoni" panose="02010803020104030203" pitchFamily="2" charset="-79"/>
                <a:cs typeface="Aharoni" panose="02010803020104030203" pitchFamily="2" charset="-79"/>
              </a:rPr>
              <a:t>IMAGE SEGMENTATION USING K-MEANS CLUSTERING</a:t>
            </a:r>
            <a:endParaRPr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9210" y="3830077"/>
            <a:ext cx="4130789" cy="20390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TEAM</a:t>
            </a:r>
            <a:r>
              <a:rPr sz="1800" b="1" spc="-5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MEMBERS: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pc="-5" dirty="0">
                <a:solidFill>
                  <a:srgbClr val="EE52A4"/>
                </a:solidFill>
                <a:latin typeface="Times New Roman"/>
                <a:cs typeface="Times New Roman"/>
              </a:rPr>
              <a:t>DHANYA M               [927622BAL007</a:t>
            </a:r>
            <a:r>
              <a:rPr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]</a:t>
            </a:r>
            <a:endParaRPr lang="en-US" sz="1800" spc="-5" dirty="0">
              <a:solidFill>
                <a:srgbClr val="EE52A4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IN" spc="-5" dirty="0">
                <a:solidFill>
                  <a:srgbClr val="EE52A4"/>
                </a:solidFill>
                <a:latin typeface="Times New Roman"/>
                <a:cs typeface="Times New Roman"/>
              </a:rPr>
              <a:t>JAYANTHAN S          [927622BAL016]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IN" spc="-5" dirty="0">
                <a:solidFill>
                  <a:srgbClr val="EE52A4"/>
                </a:solidFill>
                <a:latin typeface="Times New Roman"/>
                <a:cs typeface="Times New Roman"/>
              </a:rPr>
              <a:t>SURYA C</a:t>
            </a:r>
            <a:r>
              <a:rPr lang="en-IN"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                    [927622BAL046]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IN" spc="-5" dirty="0">
                <a:solidFill>
                  <a:srgbClr val="EE52A4"/>
                </a:solidFill>
                <a:latin typeface="Times New Roman"/>
                <a:cs typeface="Times New Roman"/>
              </a:rPr>
              <a:t>PRABHAKARAN K  [927622BAL037]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54353"/>
            <a:ext cx="3188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PROJECT</a:t>
            </a:r>
            <a:r>
              <a:rPr sz="3200" spc="-145" dirty="0"/>
              <a:t> </a:t>
            </a:r>
            <a:r>
              <a:rPr sz="3200" spc="-5" dirty="0"/>
              <a:t>CODE</a:t>
            </a:r>
            <a:endParaRPr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A7ED9-5B4C-E61F-E283-513CE33EB32C}"/>
              </a:ext>
            </a:extLst>
          </p:cNvPr>
          <p:cNvSpPr txBox="1"/>
          <p:nvPr/>
        </p:nvSpPr>
        <p:spPr>
          <a:xfrm>
            <a:off x="457200" y="230639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mpl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endParaRPr lang="en-IN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mpl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.image.imread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"/content/nature.jpg"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B2D7E-ABA8-2F8D-04F2-E1559CBAA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889" r="56250" b="35555"/>
          <a:stretch/>
        </p:blipFill>
        <p:spPr>
          <a:xfrm>
            <a:off x="533400" y="3962400"/>
            <a:ext cx="367990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4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27F3-7F9F-93AE-A0A3-F418BA04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39740-AA1D-58A9-1FAF-A88370A00C4B}"/>
              </a:ext>
            </a:extLst>
          </p:cNvPr>
          <p:cNvSpPr txBox="1"/>
          <p:nvPr/>
        </p:nvSpPr>
        <p:spPr>
          <a:xfrm>
            <a:off x="457200" y="22860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D17E7-CCD0-2EFD-89B9-6857EF829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6666" r="56250" b="18889"/>
          <a:stretch/>
        </p:blipFill>
        <p:spPr>
          <a:xfrm>
            <a:off x="5715000" y="2377321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98AE-2AD8-9917-3A31-A244CD91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316C3-3735-CB0D-B26E-D67B66A601FE}"/>
              </a:ext>
            </a:extLst>
          </p:cNvPr>
          <p:cNvSpPr txBox="1"/>
          <p:nvPr/>
        </p:nvSpPr>
        <p:spPr>
          <a:xfrm>
            <a:off x="381000" y="198120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.imwrite(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"image1.jpg"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.cvtColor(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.COLOR_BGR2RGB))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.imwrite(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"image2.jpg"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.cvtColor(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.astype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"uint8"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.COLOR_BGR2RGB))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imread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"/content/nature.jpg"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image_flat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num_clusters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num_clusters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1E6F-F9B2-FFB8-D84A-4D6A863A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0CE51-0A77-64C7-3AAE-193F3A7629B3}"/>
              </a:ext>
            </a:extLst>
          </p:cNvPr>
          <p:cNvSpPr txBox="1"/>
          <p:nvPr/>
        </p:nvSpPr>
        <p:spPr>
          <a:xfrm>
            <a:off x="432619" y="2126741"/>
            <a:ext cx="10506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image_flat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].reshape(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cmap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gray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'Original Image'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'off'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50D3-DCB1-C9CD-8F78-61AB44BEF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31111" r="68751" b="36666"/>
          <a:stretch/>
        </p:blipFill>
        <p:spPr>
          <a:xfrm>
            <a:off x="432619" y="4731259"/>
            <a:ext cx="304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1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1E02-15E7-E0BC-2973-98F8F877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A2CC5-3FEB-9B6A-2CA6-5EC2D29466C0}"/>
              </a:ext>
            </a:extLst>
          </p:cNvPr>
          <p:cNvSpPr txBox="1"/>
          <p:nvPr/>
        </p:nvSpPr>
        <p:spPr>
          <a:xfrm>
            <a:off x="38100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cmap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gray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'Segmented Image'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'off'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F5017-5C3A-E5D2-B896-11F9BDF1A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4444" r="76875" b="41213"/>
          <a:stretch/>
        </p:blipFill>
        <p:spPr>
          <a:xfrm>
            <a:off x="457200" y="3429000"/>
            <a:ext cx="272336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EEA7-6CAA-590F-E778-C4007F59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C4ADE-252B-12EA-7D6A-69A9BD7FE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23271" r="57499" b="27778"/>
          <a:stretch/>
        </p:blipFill>
        <p:spPr>
          <a:xfrm>
            <a:off x="533400" y="3200400"/>
            <a:ext cx="4419600" cy="3357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E86E6-CA20-E0A6-45A8-01DF64E6F1D2}"/>
              </a:ext>
            </a:extLst>
          </p:cNvPr>
          <p:cNvSpPr txBox="1"/>
          <p:nvPr/>
        </p:nvSpPr>
        <p:spPr>
          <a:xfrm>
            <a:off x="457200" y="2362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49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D334-D6D1-EF08-9414-76AA1D5A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C3AF9-1AE7-3925-1919-54E59BB2B590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D939-7983-A408-4442-558D7A0BE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" t="26667" r="56877" b="24445"/>
          <a:stretch/>
        </p:blipFill>
        <p:spPr>
          <a:xfrm>
            <a:off x="457200" y="3214837"/>
            <a:ext cx="44577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7A5C4-D1FA-325E-10E0-BA26D8F74098}"/>
              </a:ext>
            </a:extLst>
          </p:cNvPr>
          <p:cNvSpPr txBox="1"/>
          <p:nvPr/>
        </p:nvSpPr>
        <p:spPr>
          <a:xfrm>
            <a:off x="381000" y="2438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2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9F7C-7FDF-E0D7-6E8D-038F0FC1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2377B-01B2-5CA9-9084-F15789097EB6}"/>
              </a:ext>
            </a:extLst>
          </p:cNvPr>
          <p:cNvSpPr txBox="1"/>
          <p:nvPr/>
        </p:nvSpPr>
        <p:spPr>
          <a:xfrm>
            <a:off x="381000" y="25146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individual_clustering_score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'random'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individual_clustering_score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inertia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individual_clustering_score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"ELBOW"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271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192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5A87C-7FAA-8FC7-5FDA-DEB665951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0000" r="57500" b="20000"/>
          <a:stretch/>
        </p:blipFill>
        <p:spPr>
          <a:xfrm>
            <a:off x="762000" y="2648646"/>
            <a:ext cx="4419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70609"/>
            <a:ext cx="4122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PROBLEM</a:t>
            </a:r>
            <a:r>
              <a:rPr sz="3000" spc="-90" dirty="0"/>
              <a:t> </a:t>
            </a:r>
            <a:r>
              <a:rPr sz="3000" spc="-60" dirty="0"/>
              <a:t>STATMENT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60FB-F6B6-0947-90F1-8BE5FEF4992F}"/>
              </a:ext>
            </a:extLst>
          </p:cNvPr>
          <p:cNvSpPr txBox="1"/>
          <p:nvPr/>
        </p:nvSpPr>
        <p:spPr>
          <a:xfrm>
            <a:off x="457200" y="2415796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problem statement for image segmentation using k-means clustering involves dividing an image into distinct regions or segments based on similarities in pixel intensity.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This process aims to partition the image into K clusters, where each cluster represents a segment with similar pixel values.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objective is to accurately segment the image into meaningful regions to aid in further analysis or processing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337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95A50-9C77-A1FF-30B2-94FBD3995407}"/>
              </a:ext>
            </a:extLst>
          </p:cNvPr>
          <p:cNvSpPr txBox="1"/>
          <p:nvPr/>
        </p:nvSpPr>
        <p:spPr>
          <a:xfrm>
            <a:off x="457200" y="2667000"/>
            <a:ext cx="11201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Preparation: Convert the image into a feature space suitable for clustering, like RGB values for each pixel.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Initialization: Randomly initialize cluster centroids.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Assignment Step: Assign each pixel to the nearest centroid based on distance</a:t>
            </a:r>
          </a:p>
          <a:p>
            <a:r>
              <a:rPr lang="en-IN" sz="2400" dirty="0"/>
              <a:t>    (usually Euclidean distance)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Update Step: Recalculate the centroids based on the mean of pixels assigned to each cluster.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A1BF-9C06-59D1-7198-3753FC15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8609-E0F9-7F28-81A8-ABCF7796CFFC}"/>
              </a:ext>
            </a:extLst>
          </p:cNvPr>
          <p:cNvSpPr txBox="1"/>
          <p:nvPr/>
        </p:nvSpPr>
        <p:spPr>
          <a:xfrm>
            <a:off x="457200" y="2554295"/>
            <a:ext cx="1120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Iteration: Repeat steps 3 and 4 until convergence or a predefined number of iterations.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Segmentation: After convergence, pixels assigned to the same cluster represent segments of the image.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Post-processing: Refine the segmentation if necessary, like merging adjacent segments or applying filters."</a:t>
            </a:r>
          </a:p>
        </p:txBody>
      </p:sp>
    </p:spTree>
    <p:extLst>
      <p:ext uri="{BB962C8B-B14F-4D97-AF65-F5344CB8AC3E}">
        <p14:creationId xmlns:p14="http://schemas.microsoft.com/office/powerpoint/2010/main" val="189598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953261"/>
            <a:ext cx="530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50" dirty="0"/>
              <a:t> </a:t>
            </a:r>
            <a:r>
              <a:rPr spc="-5" dirty="0"/>
              <a:t>SOLUTION</a:t>
            </a:r>
            <a:r>
              <a:rPr spc="-45" dirty="0"/>
              <a:t> 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B49B24-24E4-0BD7-7B29-27E63A05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003298"/>
            <a:ext cx="11239500" cy="483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Matplotlib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Sklearn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Imports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Importing necessary libraries including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visualization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sklearn.cluster.KMeans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K-means clustering.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Image Loading and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Loading the image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mpl.image.imread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displaying it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plt.imshow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Reshaping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Reshaping the image array into a 2D array suitable for clustering.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K-means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Initializing and fitting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model to the image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Segmentation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Reconstructing the segmented image based on the cluster assignments.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Display and Save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Displaying and saving the original and segmented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Elbow Method Implementation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Implementing the elbow method to find the optimal number of clusters for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884682"/>
            <a:ext cx="211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514600"/>
            <a:ext cx="8723652" cy="36061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here is the image itself, represented as an array of pixel values.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values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In the context of K-means clustering, the independent values are the features used for clustering. In this case, the features are the pixel values.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Dependent values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Since K-means clustering is unsupervised, there are no dependent values. K-means assigns each data point (pixel in this case) to a cluster based on its distance to the cluster centers.</a:t>
            </a:r>
          </a:p>
          <a:p>
            <a:pPr marL="400685" indent="-388620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059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PRE-PROCESSING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857554F-69F2-EEEE-390A-FFDCEBC601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2133600"/>
            <a:ext cx="109728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Load the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The code begins by loading an image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mpl.image.imread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 This function reads the image file and returns a NumPy array representing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F5F75A-61D8-3797-1074-A2856D8D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41596"/>
            <a:ext cx="11353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2.Display the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The code then uses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plt.imshow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to display the loaded image. This step is for visualization purposes to show the original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73FCD18-0FEA-C4E2-03D0-37F7547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2009"/>
            <a:ext cx="108204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Reshape the Image 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Next, the image array is reshaped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image.reshape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(-1,3)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reshaping operation is done to convert the 3-dimensional image array (height x width x channels) into a 2-dimensional array, where each row represents a pixel and each column represents a color channel (in this case, RGB).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A466-2920-F93D-F555-426CAB47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261122-FA75-6D28-4408-8504F0DF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113538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4.K-means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K-means clustering is applied to the reshaped image array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). The number of clusters is set to 2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n_clusters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=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). This means the algorithm will try to group similar pixels into 2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558685-28BF-4053-61DB-A52519D18A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3505200"/>
            <a:ext cx="1095559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5.Reconstruct Segmented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After clustering, the code reconstructs the segmented image by assigning each pixel to the centroid of its cluster. This is done by accessing the cluster centers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kmeans.cluster_centers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and labels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kmeans.labels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). The segmented image is reshaped back to its original shape.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ADC5-4C13-E4BC-7157-355006F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171146-3C2E-A0F3-A017-7A60A0F1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28646"/>
            <a:ext cx="1173480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6.Display the Segmented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segmented image is then displayed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segmented_img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/255)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division by 255 is likely to scale the pixel values back to the range [0, 1], assuming the original pixel values were in the range [0, 255].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7.Save 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Finally, the original and segmented images are saved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cv2.imwrite()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segmented image is converted to the appropriate data type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before saving.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9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1267</Words>
  <Application>Microsoft Office PowerPoint</Application>
  <PresentationFormat>Widescreen</PresentationFormat>
  <Paragraphs>119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Consolas</vt:lpstr>
      <vt:lpstr>Söhne</vt:lpstr>
      <vt:lpstr>Söhne Mono</vt:lpstr>
      <vt:lpstr>Times New Roman</vt:lpstr>
      <vt:lpstr>Wingdings</vt:lpstr>
      <vt:lpstr>Retrospect</vt:lpstr>
      <vt:lpstr>IMAGE SEGMENTATION USING K-MEANS CLUSTERING</vt:lpstr>
      <vt:lpstr>PROBLEM STATMENT</vt:lpstr>
      <vt:lpstr>ABSTRACTION</vt:lpstr>
      <vt:lpstr>CONT…</vt:lpstr>
      <vt:lpstr>PROPOSED SOLUTION </vt:lpstr>
      <vt:lpstr>DATASET</vt:lpstr>
      <vt:lpstr>PRE-PROCESSING</vt:lpstr>
      <vt:lpstr>CONT…</vt:lpstr>
      <vt:lpstr>CONT…</vt:lpstr>
      <vt:lpstr>PROJECT CODE</vt:lpstr>
      <vt:lpstr>CONT…</vt:lpstr>
      <vt:lpstr>CONT…</vt:lpstr>
      <vt:lpstr>CONT…</vt:lpstr>
      <vt:lpstr>CONT…</vt:lpstr>
      <vt:lpstr>CONT…</vt:lpstr>
      <vt:lpstr>CONT…</vt:lpstr>
      <vt:lpstr>CONT…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sample.pptx</dc:title>
  <dc:creator>Dell</dc:creator>
  <cp:lastModifiedBy>Always Myself</cp:lastModifiedBy>
  <cp:revision>4</cp:revision>
  <dcterms:created xsi:type="dcterms:W3CDTF">2024-04-27T08:40:13Z</dcterms:created>
  <dcterms:modified xsi:type="dcterms:W3CDTF">2024-06-17T13:03:49Z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