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e193c47d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e193c47d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193c47d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e193c47d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e193c47d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e193c47d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e193c47d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e193c47d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e193c47d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e193c47d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e193c47d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e193c47d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e193c47d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e193c47d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e193c47d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e193c47d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e193c47d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e193c47d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e193c47d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e193c47d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gistry.opendata.aws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learn.microsoft.com/en-us/azure/open-datasets/dataset-catalog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datasetsearch.research.google.com/" TargetMode="External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ata.world/" TargetMode="External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gov/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www.gov.uk/government/publications/greenhouse-gas-reporting-conversion-factors-2021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www.earthdata.nasa.gov/" TargetMode="External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verse.harvard.edu/dataverse/bmgf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verse.harvard.edu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00" y="1879175"/>
            <a:ext cx="2351027" cy="13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Companies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04150" y="1749775"/>
            <a:ext cx="82221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4893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Companies</a:t>
            </a: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 generate, collect, and manage data in various fields of business and commerce.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489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Datasets from companies can provide valuable information for market analysis, customer insights, and decision-making.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489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Real-world data: Companies generate and collect data from real-world transactions and interactions, providing valuable insights into customer behavior and market trends.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489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Commercial data: Companies have access to commercial data, such as sales and marketing data, providing valuable insights into business performance and market trends.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Sales and marketing data: Information on customer behavior, market trends, and sales performance.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Financial data: Information on company performance, stock prices, and financial trends.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Customer data: Information on customer demographics, preferences, and behavior.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Supply chain data: Information on product sourcing, logistics, and distribution.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Industry data: Information on specific industries, such as retail, technology,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625" y="3088600"/>
            <a:ext cx="1050875" cy="5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0150" y="3770172"/>
            <a:ext cx="1051820" cy="5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1575" y="4493000"/>
            <a:ext cx="1888975" cy="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Open Data </a:t>
            </a:r>
            <a:r>
              <a:rPr lang="en"/>
              <a:t>Initiatives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1900" y="17362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Open Data Initiative is a global movement towards making data publicly available for free.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The goal of Open Data Initiative is to promote transparency, accountability, and innovation.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Free and accessible data: Open Data Initiative provides free and accessible data to everyone, promoting transparency and accountability.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Diverse data: Open Data Initiative provides access to a wide range of data from various sources and disciplines, promoting innovation and analysis.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Government data: Information on government performance, public services,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Environmental data: Information on climate, weather, and natural resources.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Economic data: Information on the economy, trade, and financial markets.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Transportation data: Information on transportation, traffic, and mobility.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Social data: Information on demographics, health, and social trends.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pic>
        <p:nvPicPr>
          <p:cNvPr id="137" name="Google Shape;137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75" y="2915425"/>
            <a:ext cx="1818126" cy="7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7775" y="3916625"/>
            <a:ext cx="1721799" cy="8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of a Data Science Engineer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661950" y="2054500"/>
            <a:ext cx="322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Data, Data, Data, I don’t like Bad Data…I avoid it…</a:t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 bad data likes me…I can’t avoid it</a:t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50" y="2069487"/>
            <a:ext cx="5044026" cy="264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 dataset is a collection of data that is organized and formatted in a specific way. 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It can consist of variables, observations, and records, and it is used to represent real-world information, such as demographic information, sales data, weather data, and more. 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Datasets are used for various purposes, including research, analysis, and modeling, and they play a crucial role in driving insights, making informed decisions, and solving problems.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Finding a right dataset: Key to Successful Projects and Research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Datasets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Machine Learning: Datasets are crucial for training and testing machine learning algorithms. The quality and size of the dataset can greatly impact the performance and accuracy of the models.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 Analysis: Datasets are used for exploring and understanding patterns, trends, and relationships in data. This is important for business intelligence, market research, and decision-making.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Research: Datasets are essential for conducting scientific research and studies. Researchers use datasets to collect and analyze data, test hypotheses, and validate findings.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Predictive Modeling: Datasets are used for building predictive models, such as time-series forecasting, customer segmentation, and risk management.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Artificial Intelligence: Datasets are critical for developing and training artificial intelligence algorithms. Large, high-quality datasets are needed to build models that can accurately perform tasks such as image recognition and natural language processing.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Overall, the importance of datasets lies in their ability to provide insights, drive decisions, and solve problems. It is essential to have high-quality, accurate, and relevant datasets to ensure that the results of a project or research are reliable and valuable.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Good Dataset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1940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Relevance: The dataset should be relevant to the problem or project being addressed. It should contain information that is useful and meaningful.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Accuracy: The data in the dataset should be accurate and reliable. This includes accurate measurement, correct data entry, and proper validation.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Completeness: The dataset should be complete and contain all relevant information. This includes having sufficient data points and covering a representative range of scenarios.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Consistency: The data in the dataset should be consistent and formatted in the same way. This makes it easier to work with and analyze.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Accessibility: The dataset should be easily accessible and available in a format that can be used for the desired purpose. This includes being open, free, and easy to download.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Timeliness: The dataset should be up-to-date and reflect current information. This is particularly important for real-time data, such as stock prices or weather reports.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Representativeness: The dataset should be representative of the real-world phenomenon being studied. This means having a good mix of different types of data, such as demographic data and economic data.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Government Agencies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Non-Profit Organizations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Academic Institutions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Companies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Open Data Initiatives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Government Agencies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Government agencies are a rich source of datasets covering a wide range of topics and domains.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Datasets from government agencies are often free, open, and accessible to the public.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These datasets can provide valuable information for research, analysis, and decision-making.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Reliable and accurate data: Government agencies are responsible for collecting and managing data in a systematic and reliable manner.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Comprehensive coverage: Government agencies often collect data across a wide range of topics and domains, providing a comprehensive view of the data.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Demographic data: Information on population, age, gender, education,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Economic data: Information on GDP, employment, trade,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Environmental data: Information on weather, climate, and natural resources.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Geographic data: Information on locations, maps, and boundaries.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Health data: Information on diseases, mortality, and health outcomes.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187" y="2993825"/>
            <a:ext cx="2174199" cy="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6195" l="0" r="0" t="38484"/>
          <a:stretch/>
        </p:blipFill>
        <p:spPr>
          <a:xfrm>
            <a:off x="5876588" y="3630025"/>
            <a:ext cx="2145375" cy="5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24806" l="0" r="0" t="24338"/>
          <a:stretch/>
        </p:blipFill>
        <p:spPr>
          <a:xfrm>
            <a:off x="5876588" y="4453350"/>
            <a:ext cx="2145375" cy="4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</a:t>
            </a:r>
            <a:r>
              <a:rPr lang="en"/>
              <a:t>Nonprofits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771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4765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These organizations collect and manage data for a wide range of social, environmental, and economic issues.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Specialized data: Non-profit organizations often collect data in specific areas of interest, providing specialized and relevant information.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Mission-driven data: Non-profit organizations collect data with a specific purpose and mission, ensuring data quality and reliability.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Free and open access: Many non-profit organizations make their datasets available for free and open access, allowing for greater use and dissemination of the data.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Social issues data: Information on poverty, inequality, education,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Environmental data: Information on sustainability, conservation, and climate change.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Health data: Information on access to healthcare, disease prevalence, and health outcomes.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Human rights data: Information on human rights violations, freedom of expression,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Economic data: Information on income, employment, and economic development.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64239" t="0"/>
          <a:stretch/>
        </p:blipFill>
        <p:spPr>
          <a:xfrm>
            <a:off x="6723471" y="3341925"/>
            <a:ext cx="2059004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Academic Institutions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7539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57175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Academic institutions are a major source of datasets for research and analysis in various fields of studies.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Cutting-edge data: Academic institutions generate and collect data in the latest fields of research and study, providing access to cutting-edge information.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High-quality data: Academic institutions have high standards for data quality, reliability, and validity, ensuring the accuracy and validity of the data.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Diverse data: Academic institutions collect data from various sources and disciplines, providing a diverse range of data for analysis and study.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Types of Datasets:</a:t>
            </a:r>
            <a:endParaRPr sz="4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Scientific data: Information on biology, chemistry, physics,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Humanities data: Information on history, literature, and culture.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Social science data: Information on sociology, psychology, economics,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Health data: Information on medical research, health outcomes,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Geographical data: Information on geography, maps, and environmental issues.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475" y="3353775"/>
            <a:ext cx="2057436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