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Black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e193c47d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e193c47d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193c47d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e193c47d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193c47d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e193c47d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e193c47d5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e193c47d5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32bbcf1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32bbcf1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32bbcf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32bbcf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193c47d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193c47d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193c47d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e193c47d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e193c47d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e193c47d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e193c47d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e193c47d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e193c47d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e193c47d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193c47d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e193c47d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verse.harvard.edu/dataverse/bmgf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verse.harvard.edu/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gistry.opendata.aws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learn.microsoft.com/en-us/azure/open-datasets/dataset-catalog" TargetMode="External"/><Relationship Id="rId6" Type="http://schemas.openxmlformats.org/officeDocument/2006/relationships/image" Target="../media/image5.png"/><Relationship Id="rId7" Type="http://schemas.openxmlformats.org/officeDocument/2006/relationships/hyperlink" Target="https://datasetsearch.research.google.com/" TargetMode="External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data.world/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.gov/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gov.uk/government/publications/greenhouse-gas-reporting-conversion-factors-2021" TargetMode="External"/><Relationship Id="rId6" Type="http://schemas.openxmlformats.org/officeDocument/2006/relationships/image" Target="../media/image12.png"/><Relationship Id="rId7" Type="http://schemas.openxmlformats.org/officeDocument/2006/relationships/hyperlink" Target="https://www.earthdata.nasa.gov/" TargetMode="Externa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47800" y="2324025"/>
            <a:ext cx="367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Data Engineering</a:t>
            </a:r>
            <a:endParaRPr sz="32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</a:t>
            </a:r>
            <a:r>
              <a:rPr lang="en"/>
              <a:t>Nonprofits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71900" y="17716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4765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These organizations collect and manage data for a wide range of social, environmental, and economic issues.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Specialized data: Non-profit organizations often collect data in specific areas of interest, providing specialized and relevant information.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Mission-driven data: Non-profit organizations collect data with a specific purpose and mission, ensuring data quality and reliability.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Free and open access: Many non-profit organizations make their datasets available for free and open access, allowing for greater use and dissemination of the data.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Social issues data: Information on poverty, inequality, education,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Environmental data: Information on sustainability, conservation, and climate change.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Health data: Information on access to healthcare, disease prevalence, and health outcomes.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Human rights data: Information on human rights violations, freedom of expression,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47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28735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Economic data: Information on income, employment, and economic development.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64239" t="0"/>
          <a:stretch/>
        </p:blipFill>
        <p:spPr>
          <a:xfrm>
            <a:off x="6723471" y="3341925"/>
            <a:ext cx="2059004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Academic Institutions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71900" y="17539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57175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Academic institutions are a major source of datasets for research and analysis in various fields of studies.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Cutting-edge data: Academic institutions generate and collect data in the latest fields of research and study, providing access to cutting-edge information.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High-quality data: Academic institutions have high standards for data quality, reliability, and validity, ensuring the accuracy and validity of the data.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571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3103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Diverse data: Academic institutions collect data from various sources and disciplines, providing a diverse range of data for analysis and study.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</a:rPr>
              <a:t>Types of Datasets:</a:t>
            </a:r>
            <a:endParaRPr sz="4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Scientific data: Information on biology, chemistry, physics,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Humanities data: Information on history, literature, and culture.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Social science data: Information on sociology, psychology, economics,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Health data: Information on medical research, health outcomes, and more.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786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Geographical data: Information on geography, maps, and environmental issues.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475" y="3353775"/>
            <a:ext cx="2057436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Companies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504150" y="1749775"/>
            <a:ext cx="82221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4893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Companies</a:t>
            </a: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 generate, collect, and manage data in various fields of business and commerce.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489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Datasets from companies can provide valuable information for market analysis, customer insights, and decision-making.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489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Real-world data: Companies generate and collect data from real-world transactions and interactions, providing valuable insights into customer behavior and market trends.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4893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175">
                <a:solidFill>
                  <a:srgbClr val="374151"/>
                </a:solidFill>
                <a:highlight>
                  <a:srgbClr val="F7F7F8"/>
                </a:highlight>
              </a:rPr>
              <a:t>Commercial data: Companies have access to commercial data, such as sales and marketing data, providing valuable insights into business performance and market trends.</a:t>
            </a:r>
            <a:endParaRPr sz="4175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Sales and marketing data: Information on customer behavior, market trends, and sales performance.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Financial data: Information on company performance, stock prices, and financial trends.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Customer data: Information on customer demographics, preferences, and behavior.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Supply chain data: Information on product sourcing, logistics, and distribution.</a:t>
            </a:r>
            <a:endParaRPr sz="4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4000">
                <a:solidFill>
                  <a:srgbClr val="374151"/>
                </a:solidFill>
                <a:highlight>
                  <a:srgbClr val="F7F7F8"/>
                </a:highlight>
              </a:rPr>
              <a:t>Industry data: Information on specific industries, such as retail, technology,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0625" y="3088600"/>
            <a:ext cx="1050875" cy="5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0150" y="3770172"/>
            <a:ext cx="1051820" cy="5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11575" y="4493000"/>
            <a:ext cx="1888975" cy="5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Open Data </a:t>
            </a:r>
            <a:r>
              <a:rPr lang="en"/>
              <a:t>Initiatives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71900" y="17362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Open Data Initiative is a global movement towards making data publicly available for free.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The goal of Open Data Initiative is to promote transparency, accountability, and innovation.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Free and accessible data: Open Data Initiative provides free and accessible data to everyone, promoting transparency and accountability.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Diverse data: Open Data Initiative provides access to a wide range of data from various sources and disciplines, promoting innovation and analysis.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Government data: Information on government performance, public services,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Environmental data: Information on climate, weather, and natural resources.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Economic data: Information on the economy, trade, and financial markets.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Transportation data: Information on transportation, traffic, and mobility.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Social data: Information on demographics, health, and social trends.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  <p:pic>
        <p:nvPicPr>
          <p:cNvPr id="169" name="Google Shape;169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775" y="2915425"/>
            <a:ext cx="1818126" cy="7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7775" y="3916625"/>
            <a:ext cx="1721799" cy="8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76338" y="8483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Engineering</a:t>
            </a:r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5286393" y="2156618"/>
            <a:ext cx="2675932" cy="2460300"/>
            <a:chOff x="4761418" y="1318143"/>
            <a:chExt cx="2675932" cy="2460300"/>
          </a:xfrm>
        </p:grpSpPr>
        <p:sp>
          <p:nvSpPr>
            <p:cNvPr id="75" name="Google Shape;75;p14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Splitting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 rot="-2700000">
              <a:off x="5280483" y="2535371"/>
              <a:ext cx="2343635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rgbClr val="24244C"/>
                  </a:solidFill>
                  <a:latin typeface="Roboto"/>
                  <a:ea typeface="Roboto"/>
                  <a:cs typeface="Roboto"/>
                  <a:sym typeface="Roboto"/>
                </a:rPr>
                <a:t>Splitting the data into training, validation, and test datasets to be used during the core machine learning stages to produce the ML model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3794726" y="2156618"/>
            <a:ext cx="2951024" cy="2460300"/>
            <a:chOff x="3269751" y="1318143"/>
            <a:chExt cx="2951024" cy="2460300"/>
          </a:xfrm>
        </p:grpSpPr>
        <p:sp>
          <p:nvSpPr>
            <p:cNvPr id="80" name="Google Shape;80;p14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 rot="-2700000">
              <a:off x="3731833" y="2397821"/>
              <a:ext cx="2732685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rgbClr val="20212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Refers to manipulation — addition, deletion, combination, mutation — of your data set to improve machine learning model training, leading to better performance and greater accuracy</a:t>
              </a:r>
              <a:endParaRPr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2301601" y="2156618"/>
            <a:ext cx="2604522" cy="2460300"/>
            <a:chOff x="1776626" y="1318143"/>
            <a:chExt cx="2604522" cy="2460300"/>
          </a:xfrm>
        </p:grpSpPr>
        <p:grpSp>
          <p:nvGrpSpPr>
            <p:cNvPr id="85" name="Google Shape;85;p14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86" name="Google Shape;86;p14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Cleansing 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" name="Google Shape;88;p14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700">
                    <a:solidFill>
                      <a:srgbClr val="24244C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process of re-formatting particular attributes and correcting errors in data, such as missing values</a:t>
                </a:r>
                <a:endParaRPr b="1"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" name="Google Shape;89;p1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809934" y="2156618"/>
            <a:ext cx="2713115" cy="2460300"/>
            <a:chOff x="284959" y="1318143"/>
            <a:chExt cx="2713115" cy="2460300"/>
          </a:xfrm>
        </p:grpSpPr>
        <p:sp>
          <p:nvSpPr>
            <p:cNvPr id="91" name="Google Shape;91;p14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Finding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 rot="-2700000">
              <a:off x="796303" y="2516768"/>
              <a:ext cx="2396243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latin typeface="Roboto"/>
                  <a:ea typeface="Roboto"/>
                  <a:cs typeface="Roboto"/>
                  <a:sym typeface="Roboto"/>
                </a:rPr>
                <a:t>Identify source(s) of data which is relevant to solve the problem, this can be from a business app, public data source, might include synthetic data generation</a:t>
              </a:r>
              <a:endParaRPr b="1" sz="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200" y="1879175"/>
            <a:ext cx="2351027" cy="13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of a Data Science Engineer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661950" y="2054500"/>
            <a:ext cx="3227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Data, Data, Data, I don’t like Bad Data…I avoid it…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But bad data likes me…I can’t avoid it</a:t>
            </a:r>
            <a:endParaRPr b="1" sz="2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0" y="2069487"/>
            <a:ext cx="5044026" cy="26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 dataset is a collection of data that is organized and formatted in a specific way. 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It can consist of variables, observations, and records, and it is used to represent real-world information, such as demographic information, sales data, weather data, and more. 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Datasets are used for various purposes, including research, analysis, and modeling, and they play a crucial role in driving insights, making informed decisions, and solving problems.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Finding a right dataset: Key to Successful Projects and Research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Datasets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Machine Learning: Datasets are crucial for training and testing machine learning algorithms. The quality and size of the dataset can greatly impact the performance and accuracy of the models.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 Analysis: Datasets are used for exploring and understanding patterns, trends, and relationships in data. This is important for business intelligence, market research, and decision-making.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Research: Datasets are essential for conducting scientific research and studies. Researchers use datasets to collect and analyze data, test hypotheses, and validate findings.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Predictive Modeling: Datasets are used for building predictive models, such as time-series forecasting, customer segmentation, and risk management.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Artificial Intelligence: Datasets are critical for developing and training artificial intelligence algorithms. Large, high-quality datasets are needed to build models that can accurately perform tasks such as image recognition and natural language processing.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Overall, the importance of datasets lies in their ability to provide insights, drive decisions, and solve problems. It is essential to have high-quality, accurate, and relevant datasets to ensure that the results of a project or research are reliable and valuable.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Good Dataset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1940" lvl="0" marL="457200" rtl="0" algn="l">
              <a:lnSpc>
                <a:spcPct val="15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Relevance: The dataset should be relevant to the problem or project being addressed. It should contain information that is useful and meaningful.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Accuracy: The data in the dataset should be accurate and reliable. This includes accurate measurement, correct data entry, and proper validation.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Completeness: The dataset should be complete and contain all relevant information. This includes having sufficient data points and covering a representative range of scenarios.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Consistency: The data in the dataset should be consistent and formatted in the same way. This makes it easier to work with and analyze.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Accessibility: The dataset should be easily accessible and available in a format that can be used for the desired purpose. This includes being open, free, and easy to download.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Timeliness: The dataset should be up-to-date and reflect current information. This is particularly important for real-time data, such as stock prices or weather reports.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Representativeness: The dataset should be representative of the real-world phenomenon being studied. This means having a good mix of different types of data, such as demographic data and economic data.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Government Agencies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Non-Profit Organizations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Academic Institutions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Companies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7F7F8"/>
                </a:highlight>
              </a:rPr>
              <a:t>Open Data Initiatives</a:t>
            </a:r>
            <a:endParaRPr sz="1100">
              <a:solidFill>
                <a:schemeClr val="dk2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Data - Government Agencies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Government agencies are a rich source of datasets covering a wide range of topics and domains.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Datasets from government agencies are often free, open, and accessible to the public.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These datasets can provide valuable information for research, analysis, and decision-making.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Reliable and accurate data: Government agencies are responsible for collecting and managing data in a systematic and reliable manner.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Comprehensive coverage: Government agencies often collect data across a wide range of topics and domains, providing a comprehensive view of the data.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Types of Datasets: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Demographic data: Information on population, age, gender, education,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Economic data: Information on GDP, employment, trade, and more.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Environmental data: Information on weather, climate, and natural resources.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Geographic data: Information on locations, maps, and boundaries.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Health data: Information on diseases, mortality, and health outcomes.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187" y="2993825"/>
            <a:ext cx="2174199" cy="3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36195" l="0" r="0" t="38484"/>
          <a:stretch/>
        </p:blipFill>
        <p:spPr>
          <a:xfrm>
            <a:off x="5876588" y="3630025"/>
            <a:ext cx="2145375" cy="5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24806" l="0" r="0" t="24338"/>
          <a:stretch/>
        </p:blipFill>
        <p:spPr>
          <a:xfrm>
            <a:off x="5876588" y="4453350"/>
            <a:ext cx="2145375" cy="4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