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37"/>
    <p:restoredTop sz="94790"/>
  </p:normalViewPr>
  <p:slideViewPr>
    <p:cSldViewPr snapToGrid="0">
      <p:cViewPr varScale="1">
        <p:scale>
          <a:sx n="197" d="100"/>
          <a:sy n="197" d="100"/>
        </p:scale>
        <p:origin x="1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64C9C-9081-C846-9E72-F8FC3419D51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4535B-9ADD-F14A-90E7-0BC7DBB28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56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4535B-9ADD-F14A-90E7-0BC7DBB28D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7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454C-0DC1-DA4B-8FD0-D38017BD4829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9EA-2442-5C4F-A564-EE327BC4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0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454C-0DC1-DA4B-8FD0-D38017BD4829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9EA-2442-5C4F-A564-EE327BC4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9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454C-0DC1-DA4B-8FD0-D38017BD4829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9EA-2442-5C4F-A564-EE327BC4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71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454C-0DC1-DA4B-8FD0-D38017BD4829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9EA-2442-5C4F-A564-EE327BC4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5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454C-0DC1-DA4B-8FD0-D38017BD4829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9EA-2442-5C4F-A564-EE327BC4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94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454C-0DC1-DA4B-8FD0-D38017BD4829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9EA-2442-5C4F-A564-EE327BC4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3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454C-0DC1-DA4B-8FD0-D38017BD4829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9EA-2442-5C4F-A564-EE327BC4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7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454C-0DC1-DA4B-8FD0-D38017BD4829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9EA-2442-5C4F-A564-EE327BC4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8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454C-0DC1-DA4B-8FD0-D38017BD4829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9EA-2442-5C4F-A564-EE327BC4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6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454C-0DC1-DA4B-8FD0-D38017BD4829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9EA-2442-5C4F-A564-EE327BC4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454C-0DC1-DA4B-8FD0-D38017BD4829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9EA-2442-5C4F-A564-EE327BC4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4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454C-0DC1-DA4B-8FD0-D38017BD4829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9EA-2442-5C4F-A564-EE327BC4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9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454C-0DC1-DA4B-8FD0-D38017BD4829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9EA-2442-5C4F-A564-EE327BC4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2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CF4454C-0DC1-DA4B-8FD0-D38017BD4829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F72E9EA-2442-5C4F-A564-EE327BC4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CF4454C-0DC1-DA4B-8FD0-D38017BD4829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F72E9EA-2442-5C4F-A564-EE327BC4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91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A251-7E92-69E6-B358-C8E352FE7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a Consumer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88A09-E388-6F70-09BC-AB08E8790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Bharath Prasad </a:t>
            </a:r>
          </a:p>
        </p:txBody>
      </p:sp>
    </p:spTree>
    <p:extLst>
      <p:ext uri="{BB962C8B-B14F-4D97-AF65-F5344CB8AC3E}">
        <p14:creationId xmlns:p14="http://schemas.microsoft.com/office/powerpoint/2010/main" val="27677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F8C0-16A1-D748-C7F1-A31E47F0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1D30A-F0D0-3FD9-CA93-BC227A43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a consumer App ?</a:t>
            </a:r>
          </a:p>
          <a:p>
            <a:pPr lvl="1"/>
            <a:r>
              <a:rPr lang="en-US" dirty="0"/>
              <a:t>Characteristics</a:t>
            </a:r>
          </a:p>
          <a:p>
            <a:pPr lvl="1"/>
            <a:r>
              <a:rPr lang="en-US" dirty="0"/>
              <a:t>Factors influencing Design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Key Considerations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Compute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Non-Functional Requirements</a:t>
            </a:r>
          </a:p>
          <a:p>
            <a:r>
              <a:rPr lang="en-US"/>
              <a:t>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4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F8C0-16A1-D748-C7F1-A31E47F0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consumer App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297AF-A277-CF6F-A8DF-454F316E3000}"/>
              </a:ext>
            </a:extLst>
          </p:cNvPr>
          <p:cNvSpPr txBox="1"/>
          <p:nvPr/>
        </p:nvSpPr>
        <p:spPr>
          <a:xfrm>
            <a:off x="810000" y="2339328"/>
            <a:ext cx="1067636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Apps designed to accommodate consumer needs and wants</a:t>
            </a:r>
          </a:p>
          <a:p>
            <a:endParaRPr lang="en-US" dirty="0"/>
          </a:p>
          <a:p>
            <a:r>
              <a:rPr lang="en-US" dirty="0"/>
              <a:t>Social Media apps, games, communication platforms, photo and video editing apps etc.</a:t>
            </a:r>
          </a:p>
          <a:p>
            <a:endParaRPr lang="en-US" dirty="0"/>
          </a:p>
          <a:p>
            <a:r>
              <a:rPr lang="en-US" dirty="0"/>
              <a:t>The primary goal of a consumer apps is to generate revenue or connect consumers to businesses</a:t>
            </a:r>
          </a:p>
          <a:p>
            <a:endParaRPr lang="en-US" dirty="0"/>
          </a:p>
          <a:p>
            <a:r>
              <a:rPr lang="en-US" dirty="0"/>
              <a:t>The consumer app should be intuitive, simple, easy to use and should be faster.</a:t>
            </a:r>
          </a:p>
          <a:p>
            <a:endParaRPr lang="en-US" dirty="0"/>
          </a:p>
          <a:p>
            <a:r>
              <a:rPr lang="en-US" dirty="0"/>
              <a:t>Consumer apps are designed to target any person who comes in contact with the app, no matter which part of </a:t>
            </a:r>
            <a:r>
              <a:rPr lang="en-US"/>
              <a:t>the world or </a:t>
            </a:r>
            <a:r>
              <a:rPr lang="en-US" dirty="0"/>
              <a:t>which organization they belong to</a:t>
            </a:r>
          </a:p>
        </p:txBody>
      </p:sp>
    </p:spTree>
    <p:extLst>
      <p:ext uri="{BB962C8B-B14F-4D97-AF65-F5344CB8AC3E}">
        <p14:creationId xmlns:p14="http://schemas.microsoft.com/office/powerpoint/2010/main" val="181049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F8C0-16A1-D748-C7F1-A31E47F0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the Consumer App Game</a:t>
            </a:r>
          </a:p>
        </p:txBody>
      </p:sp>
    </p:spTree>
    <p:extLst>
      <p:ext uri="{BB962C8B-B14F-4D97-AF65-F5344CB8AC3E}">
        <p14:creationId xmlns:p14="http://schemas.microsoft.com/office/powerpoint/2010/main" val="236863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F8C0-16A1-D748-C7F1-A31E47F0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influencing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23231-7DDE-2157-B305-EDA868D100AC}"/>
              </a:ext>
            </a:extLst>
          </p:cNvPr>
          <p:cNvSpPr txBox="1"/>
          <p:nvPr/>
        </p:nvSpPr>
        <p:spPr>
          <a:xfrm>
            <a:off x="810000" y="2107660"/>
            <a:ext cx="876850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Key factors to consider:</a:t>
            </a:r>
          </a:p>
          <a:p>
            <a:endParaRPr lang="en-US" sz="1600" dirty="0"/>
          </a:p>
          <a:p>
            <a:r>
              <a:rPr lang="en-US" sz="1600" dirty="0"/>
              <a:t>Geographical Region</a:t>
            </a:r>
          </a:p>
          <a:p>
            <a:r>
              <a:rPr lang="en-US" sz="1600" dirty="0"/>
              <a:t>Age Group</a:t>
            </a:r>
          </a:p>
          <a:p>
            <a:r>
              <a:rPr lang="en-US" sz="1600" dirty="0"/>
              <a:t>Gender</a:t>
            </a:r>
          </a:p>
          <a:p>
            <a:r>
              <a:rPr lang="en-US" sz="1600" dirty="0"/>
              <a:t>Income segment</a:t>
            </a:r>
          </a:p>
          <a:p>
            <a:r>
              <a:rPr lang="en-US" sz="1600" dirty="0"/>
              <a:t>Is the app used by PWD ?</a:t>
            </a:r>
          </a:p>
          <a:p>
            <a:r>
              <a:rPr lang="en-US" sz="1600" dirty="0"/>
              <a:t>Languages Spoken</a:t>
            </a:r>
          </a:p>
          <a:p>
            <a:r>
              <a:rPr lang="en-US" sz="1600" dirty="0"/>
              <a:t>Type of the app ?</a:t>
            </a:r>
          </a:p>
          <a:p>
            <a:r>
              <a:rPr lang="en-US" sz="1600" dirty="0"/>
              <a:t>Business Goals</a:t>
            </a:r>
          </a:p>
          <a:p>
            <a:r>
              <a:rPr lang="en-US" sz="1600" dirty="0"/>
              <a:t>Internet Speeds</a:t>
            </a:r>
          </a:p>
          <a:p>
            <a:r>
              <a:rPr lang="en-US" sz="1600" dirty="0"/>
              <a:t>Place and Time where the app is used</a:t>
            </a:r>
          </a:p>
          <a:p>
            <a:r>
              <a:rPr lang="en-US" sz="1600" dirty="0"/>
              <a:t>Mobile Phones / Platforms used</a:t>
            </a:r>
          </a:p>
          <a:p>
            <a:r>
              <a:rPr lang="en-US" sz="1600" dirty="0"/>
              <a:t>Concurrency / Parallel instances</a:t>
            </a:r>
          </a:p>
          <a:p>
            <a:r>
              <a:rPr lang="en-US" sz="1600" dirty="0"/>
              <a:t>Processing of Personal Data</a:t>
            </a:r>
          </a:p>
          <a:p>
            <a:r>
              <a:rPr lang="en-US" sz="1600" dirty="0"/>
              <a:t>Payments involved ?</a:t>
            </a:r>
          </a:p>
          <a:p>
            <a:r>
              <a:rPr lang="en-US" sz="1600" dirty="0"/>
              <a:t>Escrow Accounts involved ?</a:t>
            </a:r>
          </a:p>
          <a:p>
            <a:r>
              <a:rPr lang="en-US" sz="1600" dirty="0"/>
              <a:t>Country related legal requirements</a:t>
            </a:r>
          </a:p>
          <a:p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3567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F8C0-16A1-D748-C7F1-A31E47F0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23231-7DDE-2157-B305-EDA868D100AC}"/>
              </a:ext>
            </a:extLst>
          </p:cNvPr>
          <p:cNvSpPr txBox="1"/>
          <p:nvPr/>
        </p:nvSpPr>
        <p:spPr>
          <a:xfrm>
            <a:off x="810000" y="2153055"/>
            <a:ext cx="8768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Everyone is Good at Something</a:t>
            </a:r>
          </a:p>
          <a:p>
            <a:endParaRPr lang="en-US" sz="1600" dirty="0"/>
          </a:p>
          <a:p>
            <a:r>
              <a:rPr lang="en-US" sz="1600" dirty="0"/>
              <a:t>Music Band App</a:t>
            </a:r>
          </a:p>
        </p:txBody>
      </p:sp>
    </p:spTree>
    <p:extLst>
      <p:ext uri="{BB962C8B-B14F-4D97-AF65-F5344CB8AC3E}">
        <p14:creationId xmlns:p14="http://schemas.microsoft.com/office/powerpoint/2010/main" val="3539611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{79CD0019-844A-F64F-9F3F-EF8A8CFEF8ED}tf10001121</Template>
  <TotalTime>232</TotalTime>
  <Words>202</Words>
  <Application>Microsoft Macintosh PowerPoint</Application>
  <PresentationFormat>Widescreen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2</vt:lpstr>
      <vt:lpstr>Quotable</vt:lpstr>
      <vt:lpstr>Developing a Consumer App</vt:lpstr>
      <vt:lpstr>Topics Covered</vt:lpstr>
      <vt:lpstr>What is a consumer App ?</vt:lpstr>
      <vt:lpstr>Spot the Consumer App Game</vt:lpstr>
      <vt:lpstr>Factors influencing Design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Consumer App</dc:title>
  <dc:creator>Prasad, Bharath</dc:creator>
  <cp:lastModifiedBy>Prasad, Bharath</cp:lastModifiedBy>
  <cp:revision>7</cp:revision>
  <dcterms:created xsi:type="dcterms:W3CDTF">2022-11-14T04:33:56Z</dcterms:created>
  <dcterms:modified xsi:type="dcterms:W3CDTF">2022-11-16T05:31:48Z</dcterms:modified>
</cp:coreProperties>
</file>