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W5k0Nio/xZ1M26NiHkqyATkEh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D23623-4258-4215-BD7B-97351F817D02}">
  <a:tblStyle styleId="{72D23623-4258-4215-BD7B-97351F817D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44464" y="1596789"/>
            <a:ext cx="10363200" cy="5738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PROJECT TITLE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87044" y="2558081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/>
              <a:t>Batch Number: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517429" y="31103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{72D23623-4258-4215-BD7B-97351F817D02}</a:tableStyleId>
              </a:tblPr>
              <a:tblGrid>
                <a:gridCol w="1290850"/>
                <a:gridCol w="2063925"/>
                <a:gridCol w="2063925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Sl. No.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Roll Number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Student Name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20201CSE0680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JAYANTH B 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20201CSE0701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AISHWARYA OJI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20201CSE0684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MOHAMMED SHAIZ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20201CSE0673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DEEPAK V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 the Supervision of,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GB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/ Mr. / Ms.</a:t>
            </a:r>
            <a:r>
              <a:rPr b="1"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Kayal Vizhi</a:t>
            </a:r>
            <a:endParaRPr b="1"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GB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 / Associate Professor / Assistant Professor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GB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School of Computer Science Engineering &amp; Information Science</a:t>
            </a:r>
            <a:endParaRPr/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GB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Presidency University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23F4F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23F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90469" y="334088"/>
            <a:ext cx="10700946" cy="103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PIP104 PROFESSIONAL PRACTICE-II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VIVA-VOCE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Conclusion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References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Publication Details</a:t>
            </a:r>
            <a:endParaRPr b="1"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Achievements (if any)</a:t>
            </a:r>
            <a:endParaRPr b="1"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5749120" y="2076401"/>
            <a:ext cx="5468203" cy="941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GB" sz="9600"/>
              <a:t>Thank You</a:t>
            </a:r>
            <a:endParaRPr sz="9600"/>
          </a:p>
        </p:txBody>
      </p:sp>
      <p:pic>
        <p:nvPicPr>
          <p:cNvPr descr="http://cdn.worldofflowers.eu/media/productphotos/1146.jpg" id="166" name="Google Shape;166;p14"/>
          <p:cNvPicPr preferRelativeResize="0"/>
          <p:nvPr/>
        </p:nvPicPr>
        <p:blipFill rotWithShape="1">
          <a:blip r:embed="rId3">
            <a:alphaModFix/>
          </a:blip>
          <a:srcRect b="8088" l="0" r="0" t="5981"/>
          <a:stretch/>
        </p:blipFill>
        <p:spPr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62550" y="149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en-GB" sz="19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This innovative road safety project introduces a groundbreaking web application for intelligent accident reporting and emergency response. With a strong emphasis on user-centric design and advanced technologies, the initiative aims to redefine the road safety landscape. The application integrates advanced functionalities to empower individuals, law enforcement, and emergency services, envisioning a future where swift and intelligent responses to road incidents are the norm. Key features include a user-friendly interface, an intelligent License Plate Recognition (LPR) system for precise information extraction, and real-time alerts to the nearest police and ambulance services. Going beyond traditional reporting, the project establishes a collaborative paradigm with law enforcement actively participating in accident confirmation and reporting through a dedicated portal. The system includes automated notifications, facilitating real-time updates and communication channels to bridge gaps between civilians, law enforcement, insurance companies, and nominated contacts. Ultimately, the project aspires to be a catalyst for change by fostering a culture of safety and collaboration, shaping a future where road incidents are met with intelligent and coordinated responses.</a:t>
            </a:r>
            <a:endParaRPr sz="19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Literature Review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Research Gaps Identified</a:t>
            </a:r>
            <a:endParaRPr b="1"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Proposed Methodology</a:t>
            </a:r>
            <a:endParaRPr b="1"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Objectives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System Design &amp; Implementation</a:t>
            </a:r>
            <a:endParaRPr b="1"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Timeline of Project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Outcomes / Results Obtained</a:t>
            </a:r>
            <a:endParaRPr b="1"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idency University 45 Yr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2023-03-16T03:26:27Z</dcterms:created>
  <dc:creator>Sanjeev P Kaulgud-Asst. Prof-CSE</dc:creator>
</cp:coreProperties>
</file>