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58F198-B254-4118-AE9D-8860EC994CBE}">
  <a:tblStyle styleId="{BB58F198-B254-4118-AE9D-8860EC994C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bf14ec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bf14ec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f14ece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f14ece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bf14ece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bf14ece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bf14ece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bf14ece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bf14ece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bf14ece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bf14ece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bf14ece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Regression metrics </a:t>
            </a:r>
            <a:endParaRPr b="1" sz="23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5825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Regression metrics in machine learning are used to evaluate the performance of models that predict </a:t>
            </a:r>
            <a:r>
              <a:rPr b="1" lang="en" sz="1500">
                <a:solidFill>
                  <a:schemeClr val="dk1"/>
                </a:solidFill>
              </a:rPr>
              <a:t>continuous</a:t>
            </a:r>
            <a:r>
              <a:rPr lang="en" sz="1500">
                <a:solidFill>
                  <a:schemeClr val="dk1"/>
                </a:solidFill>
              </a:rPr>
              <a:t> values (as opposed to classification models, which predict categories). These metrics help determine how well the predicted values match the actual values. Here's a breakdown of the most commonly used regression metrics: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1. Mean Absolute Error (MAE)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What it does</a:t>
            </a:r>
            <a:r>
              <a:rPr lang="en" sz="1600">
                <a:solidFill>
                  <a:schemeClr val="dk1"/>
                </a:solidFill>
              </a:rPr>
              <a:t>: Measures the </a:t>
            </a:r>
            <a:r>
              <a:rPr b="1" lang="en" sz="1600">
                <a:solidFill>
                  <a:schemeClr val="dk1"/>
                </a:solidFill>
              </a:rPr>
              <a:t>average </a:t>
            </a:r>
            <a:r>
              <a:rPr lang="en" sz="1600">
                <a:solidFill>
                  <a:schemeClr val="dk1"/>
                </a:solidFill>
              </a:rPr>
              <a:t>of errors in a set of predictions, without considering their direction.</a:t>
            </a:r>
            <a:br>
              <a:rPr lang="en" sz="1600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250" y="1017725"/>
            <a:ext cx="34290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 2. Mean Squared Error (MSE)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 it does</a:t>
            </a:r>
            <a:r>
              <a:rPr lang="en" sz="1400">
                <a:solidFill>
                  <a:schemeClr val="dk1"/>
                </a:solidFill>
              </a:rPr>
              <a:t>: Squares the error before averaging, so </a:t>
            </a:r>
            <a:r>
              <a:rPr b="1" lang="en" sz="1400">
                <a:solidFill>
                  <a:schemeClr val="dk1"/>
                </a:solidFill>
              </a:rPr>
              <a:t>larger errors are penalized more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900" y="1375350"/>
            <a:ext cx="3238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3. Root Mean Squared Error (RMSE)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 it does</a:t>
            </a:r>
            <a:r>
              <a:rPr lang="en" sz="1400">
                <a:solidFill>
                  <a:schemeClr val="dk1"/>
                </a:solidFill>
              </a:rPr>
              <a:t>: Just the square root of MSE, which puts it </a:t>
            </a:r>
            <a:r>
              <a:rPr b="1" lang="en" sz="1400">
                <a:solidFill>
                  <a:schemeClr val="dk1"/>
                </a:solidFill>
              </a:rPr>
              <a:t>back in the same units</a:t>
            </a:r>
            <a:r>
              <a:rPr lang="en" sz="1400">
                <a:solidFill>
                  <a:schemeClr val="dk1"/>
                </a:solidFill>
              </a:rPr>
              <a:t> as the original data.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563" y="1294388"/>
            <a:ext cx="42767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4. R-squared (R²) / Coefficient of Determination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What it does</a:t>
            </a:r>
            <a:r>
              <a:rPr lang="en" sz="1100">
                <a:solidFill>
                  <a:schemeClr val="dk1"/>
                </a:solidFill>
              </a:rPr>
              <a:t>: Indicates </a:t>
            </a:r>
            <a:r>
              <a:rPr b="1" lang="en" sz="1100">
                <a:solidFill>
                  <a:schemeClr val="dk1"/>
                </a:solidFill>
              </a:rPr>
              <a:t>how well the model explains the variability</a:t>
            </a:r>
            <a:r>
              <a:rPr lang="en" sz="1100">
                <a:solidFill>
                  <a:schemeClr val="dk1"/>
                </a:solidFill>
              </a:rPr>
              <a:t> of the output.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Range</a:t>
            </a:r>
            <a:r>
              <a:rPr lang="en" sz="1100">
                <a:solidFill>
                  <a:schemeClr val="dk1"/>
                </a:solidFill>
              </a:rPr>
              <a:t>: 0 to 1 (or negative if the model is worse than predicting the mean).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R² = 1</a:t>
            </a:r>
            <a:r>
              <a:rPr lang="en" sz="1100">
                <a:solidFill>
                  <a:schemeClr val="dk1"/>
                </a:solidFill>
              </a:rPr>
              <a:t>: Perfect predictions.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R² = 0</a:t>
            </a:r>
            <a:r>
              <a:rPr lang="en" sz="1100">
                <a:solidFill>
                  <a:schemeClr val="dk1"/>
                </a:solidFill>
              </a:rPr>
              <a:t>: Model does no better than the mean.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913" y="1278950"/>
            <a:ext cx="32861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890250" y="14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{BB58F198-B254-4118-AE9D-8860EC994CBE}</a:tableStyleId>
              </a:tblPr>
              <a:tblGrid>
                <a:gridCol w="1121675"/>
                <a:gridCol w="2355525"/>
                <a:gridCol w="1757300"/>
                <a:gridCol w="22433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Linear Regression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Decision Tree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₹1,279,187.27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₹1,296,801.30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₹1,255,956.55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MSE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₹2.89T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₹3.27T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₹3.08T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RMSE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₹1,700,746.57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₹1,807,377.51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₹1,756,454.36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R²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