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36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152DE-6C36-4561-963C-738BE964F9E3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EF4012-6817-4491-8B27-1A243F2D240A}">
      <dgm:prSet/>
      <dgm:spPr/>
      <dgm:t>
        <a:bodyPr/>
        <a:lstStyle/>
        <a:p>
          <a:r>
            <a:rPr lang="en-US" dirty="0"/>
            <a:t>• Automates the leave request process using Power Automate.</a:t>
          </a:r>
        </a:p>
      </dgm:t>
    </dgm:pt>
    <dgm:pt modelId="{9BB26DCD-8ECE-4EA7-A832-1CEC17C74715}" type="parTrans" cxnId="{7F0448C6-FC85-4493-BBDB-A3C66BF972D2}">
      <dgm:prSet/>
      <dgm:spPr/>
      <dgm:t>
        <a:bodyPr/>
        <a:lstStyle/>
        <a:p>
          <a:endParaRPr lang="en-US"/>
        </a:p>
      </dgm:t>
    </dgm:pt>
    <dgm:pt modelId="{BB6148EF-BB21-4035-A90A-187C05780225}" type="sibTrans" cxnId="{7F0448C6-FC85-4493-BBDB-A3C66BF972D2}">
      <dgm:prSet/>
      <dgm:spPr/>
      <dgm:t>
        <a:bodyPr/>
        <a:lstStyle/>
        <a:p>
          <a:endParaRPr lang="en-US"/>
        </a:p>
      </dgm:t>
    </dgm:pt>
    <dgm:pt modelId="{446BEF97-6131-4A05-91B6-2583378F0E46}">
      <dgm:prSet/>
      <dgm:spPr/>
      <dgm:t>
        <a:bodyPr/>
        <a:lstStyle/>
        <a:p>
          <a:r>
            <a:rPr lang="en-US"/>
            <a:t>• Integrates Microsoft Forms, SharePoint, Outlook, and Teams.</a:t>
          </a:r>
        </a:p>
      </dgm:t>
    </dgm:pt>
    <dgm:pt modelId="{2E0207EB-478B-4079-898C-41761D41D4EC}" type="parTrans" cxnId="{CDF10A41-E4EF-4E34-B33A-14DE88273635}">
      <dgm:prSet/>
      <dgm:spPr/>
      <dgm:t>
        <a:bodyPr/>
        <a:lstStyle/>
        <a:p>
          <a:endParaRPr lang="en-US"/>
        </a:p>
      </dgm:t>
    </dgm:pt>
    <dgm:pt modelId="{A91F3864-325A-4248-9AC4-D4BD3C502B08}" type="sibTrans" cxnId="{CDF10A41-E4EF-4E34-B33A-14DE88273635}">
      <dgm:prSet/>
      <dgm:spPr/>
      <dgm:t>
        <a:bodyPr/>
        <a:lstStyle/>
        <a:p>
          <a:endParaRPr lang="en-US"/>
        </a:p>
      </dgm:t>
    </dgm:pt>
    <dgm:pt modelId="{0A9DCCDB-E142-4930-90B9-FC812CF7E1CE}">
      <dgm:prSet/>
      <dgm:spPr/>
      <dgm:t>
        <a:bodyPr/>
        <a:lstStyle/>
        <a:p>
          <a:r>
            <a:rPr lang="en-US"/>
            <a:t>• Eliminates manual approvals and ensures efficient processing.</a:t>
          </a:r>
        </a:p>
      </dgm:t>
    </dgm:pt>
    <dgm:pt modelId="{9676783B-F3B7-4FF1-860F-007EF01B1F93}" type="parTrans" cxnId="{0A00E05D-4E07-4637-AC74-83FF33EA335F}">
      <dgm:prSet/>
      <dgm:spPr/>
      <dgm:t>
        <a:bodyPr/>
        <a:lstStyle/>
        <a:p>
          <a:endParaRPr lang="en-US"/>
        </a:p>
      </dgm:t>
    </dgm:pt>
    <dgm:pt modelId="{23F6D9F0-6C23-477F-942B-95A2F2D0F73F}" type="sibTrans" cxnId="{0A00E05D-4E07-4637-AC74-83FF33EA335F}">
      <dgm:prSet/>
      <dgm:spPr/>
      <dgm:t>
        <a:bodyPr/>
        <a:lstStyle/>
        <a:p>
          <a:endParaRPr lang="en-US"/>
        </a:p>
      </dgm:t>
    </dgm:pt>
    <dgm:pt modelId="{60618F56-F0AA-4D6A-B6B1-88E05C426E59}" type="pres">
      <dgm:prSet presAssocID="{76B152DE-6C36-4561-963C-738BE964F9E3}" presName="Name0" presStyleCnt="0">
        <dgm:presLayoutVars>
          <dgm:dir/>
          <dgm:animLvl val="lvl"/>
          <dgm:resizeHandles val="exact"/>
        </dgm:presLayoutVars>
      </dgm:prSet>
      <dgm:spPr/>
    </dgm:pt>
    <dgm:pt modelId="{34716FE8-F657-4101-ADBE-95645F37B40C}" type="pres">
      <dgm:prSet presAssocID="{0A9DCCDB-E142-4930-90B9-FC812CF7E1CE}" presName="boxAndChildren" presStyleCnt="0"/>
      <dgm:spPr/>
    </dgm:pt>
    <dgm:pt modelId="{BE8B9E1C-1336-4203-8C7B-07BDFCD4E391}" type="pres">
      <dgm:prSet presAssocID="{0A9DCCDB-E142-4930-90B9-FC812CF7E1CE}" presName="parentTextBox" presStyleLbl="node1" presStyleIdx="0" presStyleCnt="3"/>
      <dgm:spPr/>
    </dgm:pt>
    <dgm:pt modelId="{AA7C7AFD-5D8C-44D6-89D2-2EB25639DDA6}" type="pres">
      <dgm:prSet presAssocID="{A91F3864-325A-4248-9AC4-D4BD3C502B08}" presName="sp" presStyleCnt="0"/>
      <dgm:spPr/>
    </dgm:pt>
    <dgm:pt modelId="{EB4E3C03-1248-4484-9D45-A99C2807A9C0}" type="pres">
      <dgm:prSet presAssocID="{446BEF97-6131-4A05-91B6-2583378F0E46}" presName="arrowAndChildren" presStyleCnt="0"/>
      <dgm:spPr/>
    </dgm:pt>
    <dgm:pt modelId="{744CCC71-A02D-4351-B912-CDBD3A65331C}" type="pres">
      <dgm:prSet presAssocID="{446BEF97-6131-4A05-91B6-2583378F0E46}" presName="parentTextArrow" presStyleLbl="node1" presStyleIdx="1" presStyleCnt="3"/>
      <dgm:spPr/>
    </dgm:pt>
    <dgm:pt modelId="{3BC239ED-AA10-4FFC-A132-F51BB25E297B}" type="pres">
      <dgm:prSet presAssocID="{BB6148EF-BB21-4035-A90A-187C05780225}" presName="sp" presStyleCnt="0"/>
      <dgm:spPr/>
    </dgm:pt>
    <dgm:pt modelId="{EA42F368-F673-4949-91F5-CFEDADE90538}" type="pres">
      <dgm:prSet presAssocID="{D9EF4012-6817-4491-8B27-1A243F2D240A}" presName="arrowAndChildren" presStyleCnt="0"/>
      <dgm:spPr/>
    </dgm:pt>
    <dgm:pt modelId="{D16B69CC-C6F9-4928-8EED-73147D9A1ED7}" type="pres">
      <dgm:prSet presAssocID="{D9EF4012-6817-4491-8B27-1A243F2D240A}" presName="parentTextArrow" presStyleLbl="node1" presStyleIdx="2" presStyleCnt="3"/>
      <dgm:spPr/>
    </dgm:pt>
  </dgm:ptLst>
  <dgm:cxnLst>
    <dgm:cxn modelId="{633C1101-04FE-4576-A8B0-E35659CE1686}" type="presOf" srcId="{76B152DE-6C36-4561-963C-738BE964F9E3}" destId="{60618F56-F0AA-4D6A-B6B1-88E05C426E59}" srcOrd="0" destOrd="0" presId="urn:microsoft.com/office/officeart/2005/8/layout/process4"/>
    <dgm:cxn modelId="{F8E91106-14BF-45B3-99F8-EBBEC1A17D67}" type="presOf" srcId="{0A9DCCDB-E142-4930-90B9-FC812CF7E1CE}" destId="{BE8B9E1C-1336-4203-8C7B-07BDFCD4E391}" srcOrd="0" destOrd="0" presId="urn:microsoft.com/office/officeart/2005/8/layout/process4"/>
    <dgm:cxn modelId="{328EAE29-427F-4D66-B376-799C5C20BA88}" type="presOf" srcId="{D9EF4012-6817-4491-8B27-1A243F2D240A}" destId="{D16B69CC-C6F9-4928-8EED-73147D9A1ED7}" srcOrd="0" destOrd="0" presId="urn:microsoft.com/office/officeart/2005/8/layout/process4"/>
    <dgm:cxn modelId="{0A00E05D-4E07-4637-AC74-83FF33EA335F}" srcId="{76B152DE-6C36-4561-963C-738BE964F9E3}" destId="{0A9DCCDB-E142-4930-90B9-FC812CF7E1CE}" srcOrd="2" destOrd="0" parTransId="{9676783B-F3B7-4FF1-860F-007EF01B1F93}" sibTransId="{23F6D9F0-6C23-477F-942B-95A2F2D0F73F}"/>
    <dgm:cxn modelId="{CDF10A41-E4EF-4E34-B33A-14DE88273635}" srcId="{76B152DE-6C36-4561-963C-738BE964F9E3}" destId="{446BEF97-6131-4A05-91B6-2583378F0E46}" srcOrd="1" destOrd="0" parTransId="{2E0207EB-478B-4079-898C-41761D41D4EC}" sibTransId="{A91F3864-325A-4248-9AC4-D4BD3C502B08}"/>
    <dgm:cxn modelId="{B1ECB681-92DE-470E-A1CB-6340F75914A0}" type="presOf" srcId="{446BEF97-6131-4A05-91B6-2583378F0E46}" destId="{744CCC71-A02D-4351-B912-CDBD3A65331C}" srcOrd="0" destOrd="0" presId="urn:microsoft.com/office/officeart/2005/8/layout/process4"/>
    <dgm:cxn modelId="{7F0448C6-FC85-4493-BBDB-A3C66BF972D2}" srcId="{76B152DE-6C36-4561-963C-738BE964F9E3}" destId="{D9EF4012-6817-4491-8B27-1A243F2D240A}" srcOrd="0" destOrd="0" parTransId="{9BB26DCD-8ECE-4EA7-A832-1CEC17C74715}" sibTransId="{BB6148EF-BB21-4035-A90A-187C05780225}"/>
    <dgm:cxn modelId="{957706EF-1F82-4BEB-95AA-4AE1D19B59B8}" type="presParOf" srcId="{60618F56-F0AA-4D6A-B6B1-88E05C426E59}" destId="{34716FE8-F657-4101-ADBE-95645F37B40C}" srcOrd="0" destOrd="0" presId="urn:microsoft.com/office/officeart/2005/8/layout/process4"/>
    <dgm:cxn modelId="{7F9ABE6F-EA46-4F4A-A9E4-A1E059479105}" type="presParOf" srcId="{34716FE8-F657-4101-ADBE-95645F37B40C}" destId="{BE8B9E1C-1336-4203-8C7B-07BDFCD4E391}" srcOrd="0" destOrd="0" presId="urn:microsoft.com/office/officeart/2005/8/layout/process4"/>
    <dgm:cxn modelId="{C8971C03-3055-4022-95ED-9C2FFEB70344}" type="presParOf" srcId="{60618F56-F0AA-4D6A-B6B1-88E05C426E59}" destId="{AA7C7AFD-5D8C-44D6-89D2-2EB25639DDA6}" srcOrd="1" destOrd="0" presId="urn:microsoft.com/office/officeart/2005/8/layout/process4"/>
    <dgm:cxn modelId="{560105DE-782C-43FF-8F56-0CFB90A2F030}" type="presParOf" srcId="{60618F56-F0AA-4D6A-B6B1-88E05C426E59}" destId="{EB4E3C03-1248-4484-9D45-A99C2807A9C0}" srcOrd="2" destOrd="0" presId="urn:microsoft.com/office/officeart/2005/8/layout/process4"/>
    <dgm:cxn modelId="{E84FECD1-4940-4417-AA35-009A6AFF9A24}" type="presParOf" srcId="{EB4E3C03-1248-4484-9D45-A99C2807A9C0}" destId="{744CCC71-A02D-4351-B912-CDBD3A65331C}" srcOrd="0" destOrd="0" presId="urn:microsoft.com/office/officeart/2005/8/layout/process4"/>
    <dgm:cxn modelId="{B1B49A20-70EB-4806-854E-FD44F510175F}" type="presParOf" srcId="{60618F56-F0AA-4D6A-B6B1-88E05C426E59}" destId="{3BC239ED-AA10-4FFC-A132-F51BB25E297B}" srcOrd="3" destOrd="0" presId="urn:microsoft.com/office/officeart/2005/8/layout/process4"/>
    <dgm:cxn modelId="{E54D64A9-16D2-4D1C-BF78-4D696540C33C}" type="presParOf" srcId="{60618F56-F0AA-4D6A-B6B1-88E05C426E59}" destId="{EA42F368-F673-4949-91F5-CFEDADE90538}" srcOrd="4" destOrd="0" presId="urn:microsoft.com/office/officeart/2005/8/layout/process4"/>
    <dgm:cxn modelId="{EA9A04A0-A970-428D-AE0B-93C783AD8051}" type="presParOf" srcId="{EA42F368-F673-4949-91F5-CFEDADE90538}" destId="{D16B69CC-C6F9-4928-8EED-73147D9A1ED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E7A75-9E97-44FB-9F83-C3B0DD37FCE8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D82323B-3960-4AAD-BF0A-76261AA16CD9}">
      <dgm:prSet/>
      <dgm:spPr/>
      <dgm:t>
        <a:bodyPr/>
        <a:lstStyle/>
        <a:p>
          <a:r>
            <a:rPr lang="en-US"/>
            <a:t>1️⃣ Employee submits leave request via Microsoft Forms/Excel.</a:t>
          </a:r>
        </a:p>
      </dgm:t>
    </dgm:pt>
    <dgm:pt modelId="{61B78D77-60FF-425B-98AF-509A0032CE0B}" type="parTrans" cxnId="{BF2FE143-F032-450B-8C08-7D7A5B27644F}">
      <dgm:prSet/>
      <dgm:spPr/>
      <dgm:t>
        <a:bodyPr/>
        <a:lstStyle/>
        <a:p>
          <a:endParaRPr lang="en-US"/>
        </a:p>
      </dgm:t>
    </dgm:pt>
    <dgm:pt modelId="{92AFC49C-3F90-4C45-B410-E4A8758BFDD9}" type="sibTrans" cxnId="{BF2FE143-F032-450B-8C08-7D7A5B27644F}">
      <dgm:prSet/>
      <dgm:spPr/>
      <dgm:t>
        <a:bodyPr/>
        <a:lstStyle/>
        <a:p>
          <a:endParaRPr lang="en-US"/>
        </a:p>
      </dgm:t>
    </dgm:pt>
    <dgm:pt modelId="{A0DEB822-9004-4080-95A0-1863801B2BA4}">
      <dgm:prSet/>
      <dgm:spPr/>
      <dgm:t>
        <a:bodyPr/>
        <a:lstStyle/>
        <a:p>
          <a:r>
            <a:rPr lang="en-US"/>
            <a:t>2️⃣ Power Automate triggers when the request is received.</a:t>
          </a:r>
        </a:p>
      </dgm:t>
    </dgm:pt>
    <dgm:pt modelId="{6EA2E1CF-A928-42A4-BC4B-EFDC33C72CCF}" type="parTrans" cxnId="{8527F034-348C-48C0-9E1F-631CE859E016}">
      <dgm:prSet/>
      <dgm:spPr/>
      <dgm:t>
        <a:bodyPr/>
        <a:lstStyle/>
        <a:p>
          <a:endParaRPr lang="en-US"/>
        </a:p>
      </dgm:t>
    </dgm:pt>
    <dgm:pt modelId="{9DF561DB-E0B3-4804-AA21-279A8D0C98B4}" type="sibTrans" cxnId="{8527F034-348C-48C0-9E1F-631CE859E016}">
      <dgm:prSet/>
      <dgm:spPr/>
      <dgm:t>
        <a:bodyPr/>
        <a:lstStyle/>
        <a:p>
          <a:endParaRPr lang="en-US"/>
        </a:p>
      </dgm:t>
    </dgm:pt>
    <dgm:pt modelId="{266EA00D-FC88-4659-A7B5-C521292ADBFB}">
      <dgm:prSet/>
      <dgm:spPr/>
      <dgm:t>
        <a:bodyPr/>
        <a:lstStyle/>
        <a:p>
          <a:r>
            <a:rPr lang="en-US"/>
            <a:t>3️⃣ Request is saved in SharePoint List &amp; Excel document.</a:t>
          </a:r>
        </a:p>
      </dgm:t>
    </dgm:pt>
    <dgm:pt modelId="{BFC8CD64-4B30-42FC-B96E-6C56E6739F92}" type="parTrans" cxnId="{64114EE3-5627-4CFB-BE8F-1AD665A1335E}">
      <dgm:prSet/>
      <dgm:spPr/>
      <dgm:t>
        <a:bodyPr/>
        <a:lstStyle/>
        <a:p>
          <a:endParaRPr lang="en-US"/>
        </a:p>
      </dgm:t>
    </dgm:pt>
    <dgm:pt modelId="{50011E4A-CACC-4229-83B9-A09605247189}" type="sibTrans" cxnId="{64114EE3-5627-4CFB-BE8F-1AD665A1335E}">
      <dgm:prSet/>
      <dgm:spPr/>
      <dgm:t>
        <a:bodyPr/>
        <a:lstStyle/>
        <a:p>
          <a:endParaRPr lang="en-US"/>
        </a:p>
      </dgm:t>
    </dgm:pt>
    <dgm:pt modelId="{8D5A645D-19AF-47EF-A2C6-03797E9F71E8}">
      <dgm:prSet/>
      <dgm:spPr/>
      <dgm:t>
        <a:bodyPr/>
        <a:lstStyle/>
        <a:p>
          <a:r>
            <a:rPr lang="en-US"/>
            <a:t>4️⃣ Employee receives a notification about request status.</a:t>
          </a:r>
        </a:p>
      </dgm:t>
    </dgm:pt>
    <dgm:pt modelId="{318B2D86-40AF-49C4-A2D0-FD12FF63D2F5}" type="parTrans" cxnId="{929F3530-683F-45DA-9120-FCB13C598F12}">
      <dgm:prSet/>
      <dgm:spPr/>
      <dgm:t>
        <a:bodyPr/>
        <a:lstStyle/>
        <a:p>
          <a:endParaRPr lang="en-US"/>
        </a:p>
      </dgm:t>
    </dgm:pt>
    <dgm:pt modelId="{7A7E9453-0BFF-4F12-9477-46596F8C5296}" type="sibTrans" cxnId="{929F3530-683F-45DA-9120-FCB13C598F12}">
      <dgm:prSet/>
      <dgm:spPr/>
      <dgm:t>
        <a:bodyPr/>
        <a:lstStyle/>
        <a:p>
          <a:endParaRPr lang="en-US"/>
        </a:p>
      </dgm:t>
    </dgm:pt>
    <dgm:pt modelId="{E0827678-FFB5-4FF1-80CC-90FE040FE867}">
      <dgm:prSet/>
      <dgm:spPr/>
      <dgm:t>
        <a:bodyPr/>
        <a:lstStyle/>
        <a:p>
          <a:r>
            <a:rPr lang="en-US"/>
            <a:t>5️⃣ Manager receives an approval request email.</a:t>
          </a:r>
        </a:p>
      </dgm:t>
    </dgm:pt>
    <dgm:pt modelId="{BA192B80-739F-4499-96EF-ABB6C58B038B}" type="parTrans" cxnId="{861771C3-E19E-47DA-AD37-AED07C995343}">
      <dgm:prSet/>
      <dgm:spPr/>
      <dgm:t>
        <a:bodyPr/>
        <a:lstStyle/>
        <a:p>
          <a:endParaRPr lang="en-US"/>
        </a:p>
      </dgm:t>
    </dgm:pt>
    <dgm:pt modelId="{89069ACD-F477-4706-AAE4-46A4EDB18339}" type="sibTrans" cxnId="{861771C3-E19E-47DA-AD37-AED07C995343}">
      <dgm:prSet/>
      <dgm:spPr/>
      <dgm:t>
        <a:bodyPr/>
        <a:lstStyle/>
        <a:p>
          <a:endParaRPr lang="en-US"/>
        </a:p>
      </dgm:t>
    </dgm:pt>
    <dgm:pt modelId="{9712C17E-852A-4AD8-B6B9-D14247FB8CB1}">
      <dgm:prSet/>
      <dgm:spPr/>
      <dgm:t>
        <a:bodyPr/>
        <a:lstStyle/>
        <a:p>
          <a:r>
            <a:rPr lang="en-US"/>
            <a:t>6️⃣ Manager responds with APPROVE/REJECT &amp; comments.</a:t>
          </a:r>
        </a:p>
      </dgm:t>
    </dgm:pt>
    <dgm:pt modelId="{EF37025E-6B5C-4607-993B-6442F4B4A852}" type="parTrans" cxnId="{BDBA3FC4-84B9-45B7-91EF-17560F95F2EE}">
      <dgm:prSet/>
      <dgm:spPr/>
      <dgm:t>
        <a:bodyPr/>
        <a:lstStyle/>
        <a:p>
          <a:endParaRPr lang="en-US"/>
        </a:p>
      </dgm:t>
    </dgm:pt>
    <dgm:pt modelId="{83275C32-F210-4717-863A-D300424706DF}" type="sibTrans" cxnId="{BDBA3FC4-84B9-45B7-91EF-17560F95F2EE}">
      <dgm:prSet/>
      <dgm:spPr/>
      <dgm:t>
        <a:bodyPr/>
        <a:lstStyle/>
        <a:p>
          <a:endParaRPr lang="en-US"/>
        </a:p>
      </dgm:t>
    </dgm:pt>
    <dgm:pt modelId="{173ABF9A-6C40-49B5-8BA5-0B17F14B6AB2}">
      <dgm:prSet/>
      <dgm:spPr/>
      <dgm:t>
        <a:bodyPr/>
        <a:lstStyle/>
        <a:p>
          <a:r>
            <a:rPr lang="en-US"/>
            <a:t>7️⃣ SharePoint List is updated with decision &amp; remarks.</a:t>
          </a:r>
        </a:p>
      </dgm:t>
    </dgm:pt>
    <dgm:pt modelId="{92149661-25B1-43B6-A8B2-0D16B52DB214}" type="parTrans" cxnId="{A6D50123-7B18-4076-B717-75468F0D5303}">
      <dgm:prSet/>
      <dgm:spPr/>
      <dgm:t>
        <a:bodyPr/>
        <a:lstStyle/>
        <a:p>
          <a:endParaRPr lang="en-US"/>
        </a:p>
      </dgm:t>
    </dgm:pt>
    <dgm:pt modelId="{39A35FF5-4B42-413D-8350-B17D9DC5689F}" type="sibTrans" cxnId="{A6D50123-7B18-4076-B717-75468F0D5303}">
      <dgm:prSet/>
      <dgm:spPr/>
      <dgm:t>
        <a:bodyPr/>
        <a:lstStyle/>
        <a:p>
          <a:endParaRPr lang="en-US"/>
        </a:p>
      </dgm:t>
    </dgm:pt>
    <dgm:pt modelId="{BBDB08CD-375F-4C4E-B982-B7AB35F724E7}">
      <dgm:prSet/>
      <dgm:spPr/>
      <dgm:t>
        <a:bodyPr/>
        <a:lstStyle/>
        <a:p>
          <a:r>
            <a:rPr lang="en-US"/>
            <a:t>8️⃣ Employee is notified of the final decision.</a:t>
          </a:r>
        </a:p>
      </dgm:t>
    </dgm:pt>
    <dgm:pt modelId="{E59437AF-620A-46C7-8E20-26A580400D14}" type="parTrans" cxnId="{078C3A1F-C187-4566-A95E-F61640A8B861}">
      <dgm:prSet/>
      <dgm:spPr/>
      <dgm:t>
        <a:bodyPr/>
        <a:lstStyle/>
        <a:p>
          <a:endParaRPr lang="en-US"/>
        </a:p>
      </dgm:t>
    </dgm:pt>
    <dgm:pt modelId="{41B65CEA-0A2E-417F-BE06-9752307D8C2A}" type="sibTrans" cxnId="{078C3A1F-C187-4566-A95E-F61640A8B861}">
      <dgm:prSet/>
      <dgm:spPr/>
      <dgm:t>
        <a:bodyPr/>
        <a:lstStyle/>
        <a:p>
          <a:endParaRPr lang="en-US"/>
        </a:p>
      </dgm:t>
    </dgm:pt>
    <dgm:pt modelId="{9C5C5FF9-04AB-4AA4-8803-22F1F595F610}" type="pres">
      <dgm:prSet presAssocID="{8E5E7A75-9E97-44FB-9F83-C3B0DD37FCE8}" presName="Name0" presStyleCnt="0">
        <dgm:presLayoutVars>
          <dgm:dir/>
          <dgm:resizeHandles val="exact"/>
        </dgm:presLayoutVars>
      </dgm:prSet>
      <dgm:spPr/>
    </dgm:pt>
    <dgm:pt modelId="{ECA2FDBA-3EE2-4227-8E85-8F4C3B0749C5}" type="pres">
      <dgm:prSet presAssocID="{ED82323B-3960-4AAD-BF0A-76261AA16CD9}" presName="node" presStyleLbl="node1" presStyleIdx="0" presStyleCnt="8">
        <dgm:presLayoutVars>
          <dgm:bulletEnabled val="1"/>
        </dgm:presLayoutVars>
      </dgm:prSet>
      <dgm:spPr/>
    </dgm:pt>
    <dgm:pt modelId="{322EEB8E-D049-4AC3-A371-1B2CA85B80ED}" type="pres">
      <dgm:prSet presAssocID="{92AFC49C-3F90-4C45-B410-E4A8758BFDD9}" presName="sibTrans" presStyleLbl="sibTrans1D1" presStyleIdx="0" presStyleCnt="7"/>
      <dgm:spPr/>
    </dgm:pt>
    <dgm:pt modelId="{9447F36E-E22C-4CDD-8425-77AA552AC352}" type="pres">
      <dgm:prSet presAssocID="{92AFC49C-3F90-4C45-B410-E4A8758BFDD9}" presName="connectorText" presStyleLbl="sibTrans1D1" presStyleIdx="0" presStyleCnt="7"/>
      <dgm:spPr/>
    </dgm:pt>
    <dgm:pt modelId="{CAC3AA33-8933-46D9-BAB2-5B5F5E40839F}" type="pres">
      <dgm:prSet presAssocID="{A0DEB822-9004-4080-95A0-1863801B2BA4}" presName="node" presStyleLbl="node1" presStyleIdx="1" presStyleCnt="8">
        <dgm:presLayoutVars>
          <dgm:bulletEnabled val="1"/>
        </dgm:presLayoutVars>
      </dgm:prSet>
      <dgm:spPr/>
    </dgm:pt>
    <dgm:pt modelId="{A89B331D-4242-4CB4-ACE7-7E2FC7A91E80}" type="pres">
      <dgm:prSet presAssocID="{9DF561DB-E0B3-4804-AA21-279A8D0C98B4}" presName="sibTrans" presStyleLbl="sibTrans1D1" presStyleIdx="1" presStyleCnt="7"/>
      <dgm:spPr/>
    </dgm:pt>
    <dgm:pt modelId="{A1037BD3-8B0B-4534-A9A1-AE16C1B07495}" type="pres">
      <dgm:prSet presAssocID="{9DF561DB-E0B3-4804-AA21-279A8D0C98B4}" presName="connectorText" presStyleLbl="sibTrans1D1" presStyleIdx="1" presStyleCnt="7"/>
      <dgm:spPr/>
    </dgm:pt>
    <dgm:pt modelId="{8FCEADAA-4A4A-42E8-ADC0-F6881C734188}" type="pres">
      <dgm:prSet presAssocID="{266EA00D-FC88-4659-A7B5-C521292ADBFB}" presName="node" presStyleLbl="node1" presStyleIdx="2" presStyleCnt="8">
        <dgm:presLayoutVars>
          <dgm:bulletEnabled val="1"/>
        </dgm:presLayoutVars>
      </dgm:prSet>
      <dgm:spPr/>
    </dgm:pt>
    <dgm:pt modelId="{83BBB23D-D5C0-4DB5-B163-5B49B40627F8}" type="pres">
      <dgm:prSet presAssocID="{50011E4A-CACC-4229-83B9-A09605247189}" presName="sibTrans" presStyleLbl="sibTrans1D1" presStyleIdx="2" presStyleCnt="7"/>
      <dgm:spPr/>
    </dgm:pt>
    <dgm:pt modelId="{8145066B-B4A7-48CD-91C1-0A016D0C78F9}" type="pres">
      <dgm:prSet presAssocID="{50011E4A-CACC-4229-83B9-A09605247189}" presName="connectorText" presStyleLbl="sibTrans1D1" presStyleIdx="2" presStyleCnt="7"/>
      <dgm:spPr/>
    </dgm:pt>
    <dgm:pt modelId="{B14219D0-A6C2-47EE-A6C3-060CE6BF4700}" type="pres">
      <dgm:prSet presAssocID="{8D5A645D-19AF-47EF-A2C6-03797E9F71E8}" presName="node" presStyleLbl="node1" presStyleIdx="3" presStyleCnt="8">
        <dgm:presLayoutVars>
          <dgm:bulletEnabled val="1"/>
        </dgm:presLayoutVars>
      </dgm:prSet>
      <dgm:spPr/>
    </dgm:pt>
    <dgm:pt modelId="{62975D9C-5E83-4F11-8E5A-29589B45BD09}" type="pres">
      <dgm:prSet presAssocID="{7A7E9453-0BFF-4F12-9477-46596F8C5296}" presName="sibTrans" presStyleLbl="sibTrans1D1" presStyleIdx="3" presStyleCnt="7"/>
      <dgm:spPr/>
    </dgm:pt>
    <dgm:pt modelId="{4269ADCF-E761-4321-8B14-DA75110FEB87}" type="pres">
      <dgm:prSet presAssocID="{7A7E9453-0BFF-4F12-9477-46596F8C5296}" presName="connectorText" presStyleLbl="sibTrans1D1" presStyleIdx="3" presStyleCnt="7"/>
      <dgm:spPr/>
    </dgm:pt>
    <dgm:pt modelId="{F3B42950-DFD0-4114-9244-FBD09983A28B}" type="pres">
      <dgm:prSet presAssocID="{E0827678-FFB5-4FF1-80CC-90FE040FE867}" presName="node" presStyleLbl="node1" presStyleIdx="4" presStyleCnt="8">
        <dgm:presLayoutVars>
          <dgm:bulletEnabled val="1"/>
        </dgm:presLayoutVars>
      </dgm:prSet>
      <dgm:spPr/>
    </dgm:pt>
    <dgm:pt modelId="{ED4A9F26-C2DA-4BEB-9210-9E549710A7C9}" type="pres">
      <dgm:prSet presAssocID="{89069ACD-F477-4706-AAE4-46A4EDB18339}" presName="sibTrans" presStyleLbl="sibTrans1D1" presStyleIdx="4" presStyleCnt="7"/>
      <dgm:spPr/>
    </dgm:pt>
    <dgm:pt modelId="{1E88252E-8590-44CC-9E85-095AD7A3D58E}" type="pres">
      <dgm:prSet presAssocID="{89069ACD-F477-4706-AAE4-46A4EDB18339}" presName="connectorText" presStyleLbl="sibTrans1D1" presStyleIdx="4" presStyleCnt="7"/>
      <dgm:spPr/>
    </dgm:pt>
    <dgm:pt modelId="{7D18A9C8-6EB4-4A17-8B9B-AA107E61F925}" type="pres">
      <dgm:prSet presAssocID="{9712C17E-852A-4AD8-B6B9-D14247FB8CB1}" presName="node" presStyleLbl="node1" presStyleIdx="5" presStyleCnt="8">
        <dgm:presLayoutVars>
          <dgm:bulletEnabled val="1"/>
        </dgm:presLayoutVars>
      </dgm:prSet>
      <dgm:spPr/>
    </dgm:pt>
    <dgm:pt modelId="{39D8361F-4BB3-4721-A6E4-EFCE09B84761}" type="pres">
      <dgm:prSet presAssocID="{83275C32-F210-4717-863A-D300424706DF}" presName="sibTrans" presStyleLbl="sibTrans1D1" presStyleIdx="5" presStyleCnt="7"/>
      <dgm:spPr/>
    </dgm:pt>
    <dgm:pt modelId="{C3391D67-E46E-4456-B7D8-50E5D57EC209}" type="pres">
      <dgm:prSet presAssocID="{83275C32-F210-4717-863A-D300424706DF}" presName="connectorText" presStyleLbl="sibTrans1D1" presStyleIdx="5" presStyleCnt="7"/>
      <dgm:spPr/>
    </dgm:pt>
    <dgm:pt modelId="{BD5B4C69-FFEC-42E1-9A19-CA51B991A7F7}" type="pres">
      <dgm:prSet presAssocID="{173ABF9A-6C40-49B5-8BA5-0B17F14B6AB2}" presName="node" presStyleLbl="node1" presStyleIdx="6" presStyleCnt="8">
        <dgm:presLayoutVars>
          <dgm:bulletEnabled val="1"/>
        </dgm:presLayoutVars>
      </dgm:prSet>
      <dgm:spPr/>
    </dgm:pt>
    <dgm:pt modelId="{9F0FE8D7-0339-416D-97A7-A22E6A5F9D51}" type="pres">
      <dgm:prSet presAssocID="{39A35FF5-4B42-413D-8350-B17D9DC5689F}" presName="sibTrans" presStyleLbl="sibTrans1D1" presStyleIdx="6" presStyleCnt="7"/>
      <dgm:spPr/>
    </dgm:pt>
    <dgm:pt modelId="{FE68E5E0-B22F-47A8-B0E4-0E8E3DE1D5BA}" type="pres">
      <dgm:prSet presAssocID="{39A35FF5-4B42-413D-8350-B17D9DC5689F}" presName="connectorText" presStyleLbl="sibTrans1D1" presStyleIdx="6" presStyleCnt="7"/>
      <dgm:spPr/>
    </dgm:pt>
    <dgm:pt modelId="{4F7FB79F-B453-487A-8BA5-5B4D403AD33B}" type="pres">
      <dgm:prSet presAssocID="{BBDB08CD-375F-4C4E-B982-B7AB35F724E7}" presName="node" presStyleLbl="node1" presStyleIdx="7" presStyleCnt="8">
        <dgm:presLayoutVars>
          <dgm:bulletEnabled val="1"/>
        </dgm:presLayoutVars>
      </dgm:prSet>
      <dgm:spPr/>
    </dgm:pt>
  </dgm:ptLst>
  <dgm:cxnLst>
    <dgm:cxn modelId="{39335101-C6D0-4B0A-8A33-F79EB3B2AEBC}" type="presOf" srcId="{9DF561DB-E0B3-4804-AA21-279A8D0C98B4}" destId="{A89B331D-4242-4CB4-ACE7-7E2FC7A91E80}" srcOrd="0" destOrd="0" presId="urn:microsoft.com/office/officeart/2016/7/layout/RepeatingBendingProcessNew"/>
    <dgm:cxn modelId="{34334B02-2C1F-4B0D-8DAC-3045010CAB27}" type="presOf" srcId="{92AFC49C-3F90-4C45-B410-E4A8758BFDD9}" destId="{9447F36E-E22C-4CDD-8425-77AA552AC352}" srcOrd="1" destOrd="0" presId="urn:microsoft.com/office/officeart/2016/7/layout/RepeatingBendingProcessNew"/>
    <dgm:cxn modelId="{3EF41208-2F9F-4442-9A0B-84994178196F}" type="presOf" srcId="{39A35FF5-4B42-413D-8350-B17D9DC5689F}" destId="{FE68E5E0-B22F-47A8-B0E4-0E8E3DE1D5BA}" srcOrd="1" destOrd="0" presId="urn:microsoft.com/office/officeart/2016/7/layout/RepeatingBendingProcessNew"/>
    <dgm:cxn modelId="{078C3A1F-C187-4566-A95E-F61640A8B861}" srcId="{8E5E7A75-9E97-44FB-9F83-C3B0DD37FCE8}" destId="{BBDB08CD-375F-4C4E-B982-B7AB35F724E7}" srcOrd="7" destOrd="0" parTransId="{E59437AF-620A-46C7-8E20-26A580400D14}" sibTransId="{41B65CEA-0A2E-417F-BE06-9752307D8C2A}"/>
    <dgm:cxn modelId="{A6D50123-7B18-4076-B717-75468F0D5303}" srcId="{8E5E7A75-9E97-44FB-9F83-C3B0DD37FCE8}" destId="{173ABF9A-6C40-49B5-8BA5-0B17F14B6AB2}" srcOrd="6" destOrd="0" parTransId="{92149661-25B1-43B6-A8B2-0D16B52DB214}" sibTransId="{39A35FF5-4B42-413D-8350-B17D9DC5689F}"/>
    <dgm:cxn modelId="{ECD52C28-E9B6-4DD6-9215-BB7079EB6CA5}" type="presOf" srcId="{39A35FF5-4B42-413D-8350-B17D9DC5689F}" destId="{9F0FE8D7-0339-416D-97A7-A22E6A5F9D51}" srcOrd="0" destOrd="0" presId="urn:microsoft.com/office/officeart/2016/7/layout/RepeatingBendingProcessNew"/>
    <dgm:cxn modelId="{929F3530-683F-45DA-9120-FCB13C598F12}" srcId="{8E5E7A75-9E97-44FB-9F83-C3B0DD37FCE8}" destId="{8D5A645D-19AF-47EF-A2C6-03797E9F71E8}" srcOrd="3" destOrd="0" parTransId="{318B2D86-40AF-49C4-A2D0-FD12FF63D2F5}" sibTransId="{7A7E9453-0BFF-4F12-9477-46596F8C5296}"/>
    <dgm:cxn modelId="{8527F034-348C-48C0-9E1F-631CE859E016}" srcId="{8E5E7A75-9E97-44FB-9F83-C3B0DD37FCE8}" destId="{A0DEB822-9004-4080-95A0-1863801B2BA4}" srcOrd="1" destOrd="0" parTransId="{6EA2E1CF-A928-42A4-BC4B-EFDC33C72CCF}" sibTransId="{9DF561DB-E0B3-4804-AA21-279A8D0C98B4}"/>
    <dgm:cxn modelId="{BF2FE143-F032-450B-8C08-7D7A5B27644F}" srcId="{8E5E7A75-9E97-44FB-9F83-C3B0DD37FCE8}" destId="{ED82323B-3960-4AAD-BF0A-76261AA16CD9}" srcOrd="0" destOrd="0" parTransId="{61B78D77-60FF-425B-98AF-509A0032CE0B}" sibTransId="{92AFC49C-3F90-4C45-B410-E4A8758BFDD9}"/>
    <dgm:cxn modelId="{823BB967-478E-4F8C-90FA-20FC3959EA5A}" type="presOf" srcId="{7A7E9453-0BFF-4F12-9477-46596F8C5296}" destId="{4269ADCF-E761-4321-8B14-DA75110FEB87}" srcOrd="1" destOrd="0" presId="urn:microsoft.com/office/officeart/2016/7/layout/RepeatingBendingProcessNew"/>
    <dgm:cxn modelId="{2D183970-97BF-43BD-B47B-CB0703698E46}" type="presOf" srcId="{ED82323B-3960-4AAD-BF0A-76261AA16CD9}" destId="{ECA2FDBA-3EE2-4227-8E85-8F4C3B0749C5}" srcOrd="0" destOrd="0" presId="urn:microsoft.com/office/officeart/2016/7/layout/RepeatingBendingProcessNew"/>
    <dgm:cxn modelId="{B59DD751-7379-473A-9199-1C38A9E3E986}" type="presOf" srcId="{9DF561DB-E0B3-4804-AA21-279A8D0C98B4}" destId="{A1037BD3-8B0B-4534-A9A1-AE16C1B07495}" srcOrd="1" destOrd="0" presId="urn:microsoft.com/office/officeart/2016/7/layout/RepeatingBendingProcessNew"/>
    <dgm:cxn modelId="{37CC1A54-05FA-4572-ACD3-EEF9984EBF05}" type="presOf" srcId="{BBDB08CD-375F-4C4E-B982-B7AB35F724E7}" destId="{4F7FB79F-B453-487A-8BA5-5B4D403AD33B}" srcOrd="0" destOrd="0" presId="urn:microsoft.com/office/officeart/2016/7/layout/RepeatingBendingProcessNew"/>
    <dgm:cxn modelId="{2DB3A074-23BF-49A0-94C7-4D179896EAC3}" type="presOf" srcId="{8D5A645D-19AF-47EF-A2C6-03797E9F71E8}" destId="{B14219D0-A6C2-47EE-A6C3-060CE6BF4700}" srcOrd="0" destOrd="0" presId="urn:microsoft.com/office/officeart/2016/7/layout/RepeatingBendingProcessNew"/>
    <dgm:cxn modelId="{B2704677-BB5F-45C3-A917-89AD5CE74B6C}" type="presOf" srcId="{8E5E7A75-9E97-44FB-9F83-C3B0DD37FCE8}" destId="{9C5C5FF9-04AB-4AA4-8803-22F1F595F610}" srcOrd="0" destOrd="0" presId="urn:microsoft.com/office/officeart/2016/7/layout/RepeatingBendingProcessNew"/>
    <dgm:cxn modelId="{DD240659-8DB1-4B49-8F67-78320C0CD8EA}" type="presOf" srcId="{50011E4A-CACC-4229-83B9-A09605247189}" destId="{8145066B-B4A7-48CD-91C1-0A016D0C78F9}" srcOrd="1" destOrd="0" presId="urn:microsoft.com/office/officeart/2016/7/layout/RepeatingBendingProcessNew"/>
    <dgm:cxn modelId="{B5EF2086-5DCF-4E8C-8A27-5A1DB1B4B3F1}" type="presOf" srcId="{89069ACD-F477-4706-AAE4-46A4EDB18339}" destId="{1E88252E-8590-44CC-9E85-095AD7A3D58E}" srcOrd="1" destOrd="0" presId="urn:microsoft.com/office/officeart/2016/7/layout/RepeatingBendingProcessNew"/>
    <dgm:cxn modelId="{84A64C88-DA68-4138-9D2F-EF42CBFB0416}" type="presOf" srcId="{83275C32-F210-4717-863A-D300424706DF}" destId="{C3391D67-E46E-4456-B7D8-50E5D57EC209}" srcOrd="1" destOrd="0" presId="urn:microsoft.com/office/officeart/2016/7/layout/RepeatingBendingProcessNew"/>
    <dgm:cxn modelId="{93BB7988-E783-4DD2-A99A-B4646127EC17}" type="presOf" srcId="{92AFC49C-3F90-4C45-B410-E4A8758BFDD9}" destId="{322EEB8E-D049-4AC3-A371-1B2CA85B80ED}" srcOrd="0" destOrd="0" presId="urn:microsoft.com/office/officeart/2016/7/layout/RepeatingBendingProcessNew"/>
    <dgm:cxn modelId="{81693289-D6CA-4636-A812-1D42385414C6}" type="presOf" srcId="{83275C32-F210-4717-863A-D300424706DF}" destId="{39D8361F-4BB3-4721-A6E4-EFCE09B84761}" srcOrd="0" destOrd="0" presId="urn:microsoft.com/office/officeart/2016/7/layout/RepeatingBendingProcessNew"/>
    <dgm:cxn modelId="{291A828F-4386-48E2-9758-384C779449FF}" type="presOf" srcId="{173ABF9A-6C40-49B5-8BA5-0B17F14B6AB2}" destId="{BD5B4C69-FFEC-42E1-9A19-CA51B991A7F7}" srcOrd="0" destOrd="0" presId="urn:microsoft.com/office/officeart/2016/7/layout/RepeatingBendingProcessNew"/>
    <dgm:cxn modelId="{B9703EA9-BC74-427B-85E8-93ED2669DE70}" type="presOf" srcId="{7A7E9453-0BFF-4F12-9477-46596F8C5296}" destId="{62975D9C-5E83-4F11-8E5A-29589B45BD09}" srcOrd="0" destOrd="0" presId="urn:microsoft.com/office/officeart/2016/7/layout/RepeatingBendingProcessNew"/>
    <dgm:cxn modelId="{3C83C8B3-10B3-4A87-BDAC-6F8D5F2760E8}" type="presOf" srcId="{266EA00D-FC88-4659-A7B5-C521292ADBFB}" destId="{8FCEADAA-4A4A-42E8-ADC0-F6881C734188}" srcOrd="0" destOrd="0" presId="urn:microsoft.com/office/officeart/2016/7/layout/RepeatingBendingProcessNew"/>
    <dgm:cxn modelId="{861771C3-E19E-47DA-AD37-AED07C995343}" srcId="{8E5E7A75-9E97-44FB-9F83-C3B0DD37FCE8}" destId="{E0827678-FFB5-4FF1-80CC-90FE040FE867}" srcOrd="4" destOrd="0" parTransId="{BA192B80-739F-4499-96EF-ABB6C58B038B}" sibTransId="{89069ACD-F477-4706-AAE4-46A4EDB18339}"/>
    <dgm:cxn modelId="{BDBA3FC4-84B9-45B7-91EF-17560F95F2EE}" srcId="{8E5E7A75-9E97-44FB-9F83-C3B0DD37FCE8}" destId="{9712C17E-852A-4AD8-B6B9-D14247FB8CB1}" srcOrd="5" destOrd="0" parTransId="{EF37025E-6B5C-4607-993B-6442F4B4A852}" sibTransId="{83275C32-F210-4717-863A-D300424706DF}"/>
    <dgm:cxn modelId="{A19F87CC-FF62-4B0F-BD67-05C1DECAE803}" type="presOf" srcId="{A0DEB822-9004-4080-95A0-1863801B2BA4}" destId="{CAC3AA33-8933-46D9-BAB2-5B5F5E40839F}" srcOrd="0" destOrd="0" presId="urn:microsoft.com/office/officeart/2016/7/layout/RepeatingBendingProcessNew"/>
    <dgm:cxn modelId="{AA453DD6-F620-429B-A595-13633D0B06AF}" type="presOf" srcId="{50011E4A-CACC-4229-83B9-A09605247189}" destId="{83BBB23D-D5C0-4DB5-B163-5B49B40627F8}" srcOrd="0" destOrd="0" presId="urn:microsoft.com/office/officeart/2016/7/layout/RepeatingBendingProcessNew"/>
    <dgm:cxn modelId="{64114EE3-5627-4CFB-BE8F-1AD665A1335E}" srcId="{8E5E7A75-9E97-44FB-9F83-C3B0DD37FCE8}" destId="{266EA00D-FC88-4659-A7B5-C521292ADBFB}" srcOrd="2" destOrd="0" parTransId="{BFC8CD64-4B30-42FC-B96E-6C56E6739F92}" sibTransId="{50011E4A-CACC-4229-83B9-A09605247189}"/>
    <dgm:cxn modelId="{9C2D01EE-9798-40BB-8811-64FCDAC19129}" type="presOf" srcId="{89069ACD-F477-4706-AAE4-46A4EDB18339}" destId="{ED4A9F26-C2DA-4BEB-9210-9E549710A7C9}" srcOrd="0" destOrd="0" presId="urn:microsoft.com/office/officeart/2016/7/layout/RepeatingBendingProcessNew"/>
    <dgm:cxn modelId="{E5E6D1EE-B6C6-44D7-B952-CF651C61A8A0}" type="presOf" srcId="{9712C17E-852A-4AD8-B6B9-D14247FB8CB1}" destId="{7D18A9C8-6EB4-4A17-8B9B-AA107E61F925}" srcOrd="0" destOrd="0" presId="urn:microsoft.com/office/officeart/2016/7/layout/RepeatingBendingProcessNew"/>
    <dgm:cxn modelId="{CFD4EAF8-A7E1-4B75-93EA-CE6E8B000EFD}" type="presOf" srcId="{E0827678-FFB5-4FF1-80CC-90FE040FE867}" destId="{F3B42950-DFD0-4114-9244-FBD09983A28B}" srcOrd="0" destOrd="0" presId="urn:microsoft.com/office/officeart/2016/7/layout/RepeatingBendingProcessNew"/>
    <dgm:cxn modelId="{1EF01AB7-0DAE-41E6-B1E0-BB67B2A09E9C}" type="presParOf" srcId="{9C5C5FF9-04AB-4AA4-8803-22F1F595F610}" destId="{ECA2FDBA-3EE2-4227-8E85-8F4C3B0749C5}" srcOrd="0" destOrd="0" presId="urn:microsoft.com/office/officeart/2016/7/layout/RepeatingBendingProcessNew"/>
    <dgm:cxn modelId="{9BCEB423-0311-4C45-8B09-A6323B5CC14B}" type="presParOf" srcId="{9C5C5FF9-04AB-4AA4-8803-22F1F595F610}" destId="{322EEB8E-D049-4AC3-A371-1B2CA85B80ED}" srcOrd="1" destOrd="0" presId="urn:microsoft.com/office/officeart/2016/7/layout/RepeatingBendingProcessNew"/>
    <dgm:cxn modelId="{F761089C-9A75-404D-9862-108F917EDC15}" type="presParOf" srcId="{322EEB8E-D049-4AC3-A371-1B2CA85B80ED}" destId="{9447F36E-E22C-4CDD-8425-77AA552AC352}" srcOrd="0" destOrd="0" presId="urn:microsoft.com/office/officeart/2016/7/layout/RepeatingBendingProcessNew"/>
    <dgm:cxn modelId="{0F08D1CB-E225-4398-8BA0-62C3B62AA879}" type="presParOf" srcId="{9C5C5FF9-04AB-4AA4-8803-22F1F595F610}" destId="{CAC3AA33-8933-46D9-BAB2-5B5F5E40839F}" srcOrd="2" destOrd="0" presId="urn:microsoft.com/office/officeart/2016/7/layout/RepeatingBendingProcessNew"/>
    <dgm:cxn modelId="{99A21A38-0750-4553-A0C9-CA79BCF01333}" type="presParOf" srcId="{9C5C5FF9-04AB-4AA4-8803-22F1F595F610}" destId="{A89B331D-4242-4CB4-ACE7-7E2FC7A91E80}" srcOrd="3" destOrd="0" presId="urn:microsoft.com/office/officeart/2016/7/layout/RepeatingBendingProcessNew"/>
    <dgm:cxn modelId="{467DC900-995D-42CC-9F00-93DB8F555F6E}" type="presParOf" srcId="{A89B331D-4242-4CB4-ACE7-7E2FC7A91E80}" destId="{A1037BD3-8B0B-4534-A9A1-AE16C1B07495}" srcOrd="0" destOrd="0" presId="urn:microsoft.com/office/officeart/2016/7/layout/RepeatingBendingProcessNew"/>
    <dgm:cxn modelId="{C62E2DB2-14B2-46AC-AE4E-AB41B435E97F}" type="presParOf" srcId="{9C5C5FF9-04AB-4AA4-8803-22F1F595F610}" destId="{8FCEADAA-4A4A-42E8-ADC0-F6881C734188}" srcOrd="4" destOrd="0" presId="urn:microsoft.com/office/officeart/2016/7/layout/RepeatingBendingProcessNew"/>
    <dgm:cxn modelId="{9E4FEDB2-E3E1-445A-9B3A-A5985AFED240}" type="presParOf" srcId="{9C5C5FF9-04AB-4AA4-8803-22F1F595F610}" destId="{83BBB23D-D5C0-4DB5-B163-5B49B40627F8}" srcOrd="5" destOrd="0" presId="urn:microsoft.com/office/officeart/2016/7/layout/RepeatingBendingProcessNew"/>
    <dgm:cxn modelId="{568E6D5E-2655-4F7B-B65E-7EDB6CF5CFE1}" type="presParOf" srcId="{83BBB23D-D5C0-4DB5-B163-5B49B40627F8}" destId="{8145066B-B4A7-48CD-91C1-0A016D0C78F9}" srcOrd="0" destOrd="0" presId="urn:microsoft.com/office/officeart/2016/7/layout/RepeatingBendingProcessNew"/>
    <dgm:cxn modelId="{B95F5CD1-5551-44C9-B702-E92914C10D08}" type="presParOf" srcId="{9C5C5FF9-04AB-4AA4-8803-22F1F595F610}" destId="{B14219D0-A6C2-47EE-A6C3-060CE6BF4700}" srcOrd="6" destOrd="0" presId="urn:microsoft.com/office/officeart/2016/7/layout/RepeatingBendingProcessNew"/>
    <dgm:cxn modelId="{67497D0F-242F-4480-8DED-758B6B0CB637}" type="presParOf" srcId="{9C5C5FF9-04AB-4AA4-8803-22F1F595F610}" destId="{62975D9C-5E83-4F11-8E5A-29589B45BD09}" srcOrd="7" destOrd="0" presId="urn:microsoft.com/office/officeart/2016/7/layout/RepeatingBendingProcessNew"/>
    <dgm:cxn modelId="{2B685E11-9A20-446A-B6B4-B042CFBF97C3}" type="presParOf" srcId="{62975D9C-5E83-4F11-8E5A-29589B45BD09}" destId="{4269ADCF-E761-4321-8B14-DA75110FEB87}" srcOrd="0" destOrd="0" presId="urn:microsoft.com/office/officeart/2016/7/layout/RepeatingBendingProcessNew"/>
    <dgm:cxn modelId="{29E6451F-4EB3-462B-9DC3-942243D14F0B}" type="presParOf" srcId="{9C5C5FF9-04AB-4AA4-8803-22F1F595F610}" destId="{F3B42950-DFD0-4114-9244-FBD09983A28B}" srcOrd="8" destOrd="0" presId="urn:microsoft.com/office/officeart/2016/7/layout/RepeatingBendingProcessNew"/>
    <dgm:cxn modelId="{D3EB7809-BBBB-49DD-887A-F0B0F1F94859}" type="presParOf" srcId="{9C5C5FF9-04AB-4AA4-8803-22F1F595F610}" destId="{ED4A9F26-C2DA-4BEB-9210-9E549710A7C9}" srcOrd="9" destOrd="0" presId="urn:microsoft.com/office/officeart/2016/7/layout/RepeatingBendingProcessNew"/>
    <dgm:cxn modelId="{C880B406-9833-4ED4-8169-8C008971E147}" type="presParOf" srcId="{ED4A9F26-C2DA-4BEB-9210-9E549710A7C9}" destId="{1E88252E-8590-44CC-9E85-095AD7A3D58E}" srcOrd="0" destOrd="0" presId="urn:microsoft.com/office/officeart/2016/7/layout/RepeatingBendingProcessNew"/>
    <dgm:cxn modelId="{C1733F46-54FF-4B0E-BE72-3AE76351117E}" type="presParOf" srcId="{9C5C5FF9-04AB-4AA4-8803-22F1F595F610}" destId="{7D18A9C8-6EB4-4A17-8B9B-AA107E61F925}" srcOrd="10" destOrd="0" presId="urn:microsoft.com/office/officeart/2016/7/layout/RepeatingBendingProcessNew"/>
    <dgm:cxn modelId="{1A4D2446-780E-4E36-BC4B-B11045D953F6}" type="presParOf" srcId="{9C5C5FF9-04AB-4AA4-8803-22F1F595F610}" destId="{39D8361F-4BB3-4721-A6E4-EFCE09B84761}" srcOrd="11" destOrd="0" presId="urn:microsoft.com/office/officeart/2016/7/layout/RepeatingBendingProcessNew"/>
    <dgm:cxn modelId="{6412D45C-9F9E-4419-98F0-95A49A2D186D}" type="presParOf" srcId="{39D8361F-4BB3-4721-A6E4-EFCE09B84761}" destId="{C3391D67-E46E-4456-B7D8-50E5D57EC209}" srcOrd="0" destOrd="0" presId="urn:microsoft.com/office/officeart/2016/7/layout/RepeatingBendingProcessNew"/>
    <dgm:cxn modelId="{8EBF5F0B-E103-4422-A8C9-D78DB425C392}" type="presParOf" srcId="{9C5C5FF9-04AB-4AA4-8803-22F1F595F610}" destId="{BD5B4C69-FFEC-42E1-9A19-CA51B991A7F7}" srcOrd="12" destOrd="0" presId="urn:microsoft.com/office/officeart/2016/7/layout/RepeatingBendingProcessNew"/>
    <dgm:cxn modelId="{5B589AA9-A4D7-4FEA-9F59-6FFBA91F3B4C}" type="presParOf" srcId="{9C5C5FF9-04AB-4AA4-8803-22F1F595F610}" destId="{9F0FE8D7-0339-416D-97A7-A22E6A5F9D51}" srcOrd="13" destOrd="0" presId="urn:microsoft.com/office/officeart/2016/7/layout/RepeatingBendingProcessNew"/>
    <dgm:cxn modelId="{00678CCE-8570-4DB6-BDEE-0823696EA72A}" type="presParOf" srcId="{9F0FE8D7-0339-416D-97A7-A22E6A5F9D51}" destId="{FE68E5E0-B22F-47A8-B0E4-0E8E3DE1D5BA}" srcOrd="0" destOrd="0" presId="urn:microsoft.com/office/officeart/2016/7/layout/RepeatingBendingProcessNew"/>
    <dgm:cxn modelId="{B6D71C91-8F57-4BD0-BF4A-1E3B507F0A03}" type="presParOf" srcId="{9C5C5FF9-04AB-4AA4-8803-22F1F595F610}" destId="{4F7FB79F-B453-487A-8BA5-5B4D403AD33B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35A86-50BA-451E-93D2-F93629AB762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829B54-BCCA-4B84-ACCA-08ADA9284AEF}">
      <dgm:prSet/>
      <dgm:spPr/>
      <dgm:t>
        <a:bodyPr/>
        <a:lstStyle/>
        <a:p>
          <a:r>
            <a:rPr lang="en-US"/>
            <a:t>✔ Power Automate - Process automation</a:t>
          </a:r>
        </a:p>
      </dgm:t>
    </dgm:pt>
    <dgm:pt modelId="{41818AE0-55B3-40F6-BF29-8D42ABD09FD7}" type="parTrans" cxnId="{E0903BBE-4560-4E55-A01F-39175E8F04AC}">
      <dgm:prSet/>
      <dgm:spPr/>
      <dgm:t>
        <a:bodyPr/>
        <a:lstStyle/>
        <a:p>
          <a:endParaRPr lang="en-US"/>
        </a:p>
      </dgm:t>
    </dgm:pt>
    <dgm:pt modelId="{5139CDE2-0B3C-4F1B-BF83-AF42EAE08337}" type="sibTrans" cxnId="{E0903BBE-4560-4E55-A01F-39175E8F04AC}">
      <dgm:prSet/>
      <dgm:spPr/>
      <dgm:t>
        <a:bodyPr/>
        <a:lstStyle/>
        <a:p>
          <a:endParaRPr lang="en-US"/>
        </a:p>
      </dgm:t>
    </dgm:pt>
    <dgm:pt modelId="{9BF01DE9-786A-4066-8DA2-64F41240A863}">
      <dgm:prSet/>
      <dgm:spPr/>
      <dgm:t>
        <a:bodyPr/>
        <a:lstStyle/>
        <a:p>
          <a:r>
            <a:rPr lang="en-US"/>
            <a:t>✔ Microsoft Forms - Leave application form</a:t>
          </a:r>
        </a:p>
      </dgm:t>
    </dgm:pt>
    <dgm:pt modelId="{E548323F-3780-4FC8-B3A1-CC7FACDB1009}" type="parTrans" cxnId="{073648DA-EE76-4C1A-A101-E539569B2C18}">
      <dgm:prSet/>
      <dgm:spPr/>
      <dgm:t>
        <a:bodyPr/>
        <a:lstStyle/>
        <a:p>
          <a:endParaRPr lang="en-US"/>
        </a:p>
      </dgm:t>
    </dgm:pt>
    <dgm:pt modelId="{D003E82A-A002-4834-931B-50790652E6E9}" type="sibTrans" cxnId="{073648DA-EE76-4C1A-A101-E539569B2C18}">
      <dgm:prSet/>
      <dgm:spPr/>
      <dgm:t>
        <a:bodyPr/>
        <a:lstStyle/>
        <a:p>
          <a:endParaRPr lang="en-US"/>
        </a:p>
      </dgm:t>
    </dgm:pt>
    <dgm:pt modelId="{ACB972F9-B897-41AD-A0AC-609BCC44D403}">
      <dgm:prSet/>
      <dgm:spPr/>
      <dgm:t>
        <a:bodyPr/>
        <a:lstStyle/>
        <a:p>
          <a:r>
            <a:rPr lang="en-US"/>
            <a:t>✔ SharePoint - Data storage &amp; tracking</a:t>
          </a:r>
        </a:p>
      </dgm:t>
    </dgm:pt>
    <dgm:pt modelId="{5A81C465-0397-41D7-849A-B3CB87196BBE}" type="parTrans" cxnId="{BD89F215-D9FD-4082-BB31-9A267F112F43}">
      <dgm:prSet/>
      <dgm:spPr/>
      <dgm:t>
        <a:bodyPr/>
        <a:lstStyle/>
        <a:p>
          <a:endParaRPr lang="en-US"/>
        </a:p>
      </dgm:t>
    </dgm:pt>
    <dgm:pt modelId="{0995CAE8-2E7B-4127-9DB5-7D8B2AA112B5}" type="sibTrans" cxnId="{BD89F215-D9FD-4082-BB31-9A267F112F43}">
      <dgm:prSet/>
      <dgm:spPr/>
      <dgm:t>
        <a:bodyPr/>
        <a:lstStyle/>
        <a:p>
          <a:endParaRPr lang="en-US"/>
        </a:p>
      </dgm:t>
    </dgm:pt>
    <dgm:pt modelId="{DD3965D2-DC40-42F2-AB69-F97B3C4A33BA}">
      <dgm:prSet/>
      <dgm:spPr/>
      <dgm:t>
        <a:bodyPr/>
        <a:lstStyle/>
        <a:p>
          <a:r>
            <a:rPr lang="en-US"/>
            <a:t>✔ Outlook - Email notifications &amp; approvals</a:t>
          </a:r>
        </a:p>
      </dgm:t>
    </dgm:pt>
    <dgm:pt modelId="{1C9ADF88-1051-4EB5-BF34-43A5E7C03A4F}" type="parTrans" cxnId="{C3C95F80-A95B-4EDE-B550-421A2D3CC5F1}">
      <dgm:prSet/>
      <dgm:spPr/>
      <dgm:t>
        <a:bodyPr/>
        <a:lstStyle/>
        <a:p>
          <a:endParaRPr lang="en-US"/>
        </a:p>
      </dgm:t>
    </dgm:pt>
    <dgm:pt modelId="{9378FE18-C86D-453B-BB2B-A8594D9F365F}" type="sibTrans" cxnId="{C3C95F80-A95B-4EDE-B550-421A2D3CC5F1}">
      <dgm:prSet/>
      <dgm:spPr/>
      <dgm:t>
        <a:bodyPr/>
        <a:lstStyle/>
        <a:p>
          <a:endParaRPr lang="en-US"/>
        </a:p>
      </dgm:t>
    </dgm:pt>
    <dgm:pt modelId="{EE414413-FE44-4567-83DC-9AAAAA98DB88}">
      <dgm:prSet/>
      <dgm:spPr/>
      <dgm:t>
        <a:bodyPr/>
        <a:lstStyle/>
        <a:p>
          <a:r>
            <a:rPr lang="en-US"/>
            <a:t>✔ Microsoft Teams - Communication &amp; transparency</a:t>
          </a:r>
        </a:p>
      </dgm:t>
    </dgm:pt>
    <dgm:pt modelId="{BF6788DF-8B75-46EA-A183-7FDC49A44325}" type="parTrans" cxnId="{DE3D78A6-5F08-4ED7-80A3-C0A9D9CF798E}">
      <dgm:prSet/>
      <dgm:spPr/>
      <dgm:t>
        <a:bodyPr/>
        <a:lstStyle/>
        <a:p>
          <a:endParaRPr lang="en-US"/>
        </a:p>
      </dgm:t>
    </dgm:pt>
    <dgm:pt modelId="{95D3E968-CCF2-4E24-A456-38A09E9E1D04}" type="sibTrans" cxnId="{DE3D78A6-5F08-4ED7-80A3-C0A9D9CF798E}">
      <dgm:prSet/>
      <dgm:spPr/>
      <dgm:t>
        <a:bodyPr/>
        <a:lstStyle/>
        <a:p>
          <a:endParaRPr lang="en-US"/>
        </a:p>
      </dgm:t>
    </dgm:pt>
    <dgm:pt modelId="{478558C7-ABD4-4464-B4B4-34945228985D}" type="pres">
      <dgm:prSet presAssocID="{B6835A86-50BA-451E-93D2-F93629AB762B}" presName="root" presStyleCnt="0">
        <dgm:presLayoutVars>
          <dgm:dir/>
          <dgm:resizeHandles val="exact"/>
        </dgm:presLayoutVars>
      </dgm:prSet>
      <dgm:spPr/>
    </dgm:pt>
    <dgm:pt modelId="{D007AD4C-979C-457D-9D67-E415E5BDF548}" type="pres">
      <dgm:prSet presAssocID="{E8829B54-BCCA-4B84-ACCA-08ADA9284AEF}" presName="compNode" presStyleCnt="0"/>
      <dgm:spPr/>
    </dgm:pt>
    <dgm:pt modelId="{8C99B83A-9B74-4D7C-BFD5-B43F52B5B7C3}" type="pres">
      <dgm:prSet presAssocID="{E8829B54-BCCA-4B84-ACCA-08ADA9284A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BCBDBE-9294-4AD3-ACBA-BCB8F086E9AD}" type="pres">
      <dgm:prSet presAssocID="{E8829B54-BCCA-4B84-ACCA-08ADA9284AEF}" presName="spaceRect" presStyleCnt="0"/>
      <dgm:spPr/>
    </dgm:pt>
    <dgm:pt modelId="{3786F5B5-940C-4C48-81A0-5581954CEB78}" type="pres">
      <dgm:prSet presAssocID="{E8829B54-BCCA-4B84-ACCA-08ADA9284AEF}" presName="textRect" presStyleLbl="revTx" presStyleIdx="0" presStyleCnt="5">
        <dgm:presLayoutVars>
          <dgm:chMax val="1"/>
          <dgm:chPref val="1"/>
        </dgm:presLayoutVars>
      </dgm:prSet>
      <dgm:spPr/>
    </dgm:pt>
    <dgm:pt modelId="{F3AAC867-7AF4-44EA-AA9F-9AFC280FFDD5}" type="pres">
      <dgm:prSet presAssocID="{5139CDE2-0B3C-4F1B-BF83-AF42EAE08337}" presName="sibTrans" presStyleCnt="0"/>
      <dgm:spPr/>
    </dgm:pt>
    <dgm:pt modelId="{E4EB3CA2-FA28-4AF4-961A-05EA3378E304}" type="pres">
      <dgm:prSet presAssocID="{9BF01DE9-786A-4066-8DA2-64F41240A863}" presName="compNode" presStyleCnt="0"/>
      <dgm:spPr/>
    </dgm:pt>
    <dgm:pt modelId="{1FBD0BD8-D9ED-4B54-9EF2-268A7878E59C}" type="pres">
      <dgm:prSet presAssocID="{9BF01DE9-786A-4066-8DA2-64F41240A8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0A6EEEB-8256-4A93-8040-BE5BAF3A30EB}" type="pres">
      <dgm:prSet presAssocID="{9BF01DE9-786A-4066-8DA2-64F41240A863}" presName="spaceRect" presStyleCnt="0"/>
      <dgm:spPr/>
    </dgm:pt>
    <dgm:pt modelId="{786387E4-92E8-4E86-8B1F-2D00FB8D18C4}" type="pres">
      <dgm:prSet presAssocID="{9BF01DE9-786A-4066-8DA2-64F41240A863}" presName="textRect" presStyleLbl="revTx" presStyleIdx="1" presStyleCnt="5">
        <dgm:presLayoutVars>
          <dgm:chMax val="1"/>
          <dgm:chPref val="1"/>
        </dgm:presLayoutVars>
      </dgm:prSet>
      <dgm:spPr/>
    </dgm:pt>
    <dgm:pt modelId="{36B218F7-EF26-4D88-87B7-CF8D649E22DF}" type="pres">
      <dgm:prSet presAssocID="{D003E82A-A002-4834-931B-50790652E6E9}" presName="sibTrans" presStyleCnt="0"/>
      <dgm:spPr/>
    </dgm:pt>
    <dgm:pt modelId="{AC40B9EC-F18A-4790-9754-34D8D8031572}" type="pres">
      <dgm:prSet presAssocID="{ACB972F9-B897-41AD-A0AC-609BCC44D403}" presName="compNode" presStyleCnt="0"/>
      <dgm:spPr/>
    </dgm:pt>
    <dgm:pt modelId="{5E82C4A9-E526-48A7-BD14-DFEAC5B51BBA}" type="pres">
      <dgm:prSet presAssocID="{ACB972F9-B897-41AD-A0AC-609BCC44D4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B2615E23-B2B7-4116-B536-08EC2CC79343}" type="pres">
      <dgm:prSet presAssocID="{ACB972F9-B897-41AD-A0AC-609BCC44D403}" presName="spaceRect" presStyleCnt="0"/>
      <dgm:spPr/>
    </dgm:pt>
    <dgm:pt modelId="{CD0962F8-8AB4-4F53-B912-106F3E6C1B6E}" type="pres">
      <dgm:prSet presAssocID="{ACB972F9-B897-41AD-A0AC-609BCC44D403}" presName="textRect" presStyleLbl="revTx" presStyleIdx="2" presStyleCnt="5">
        <dgm:presLayoutVars>
          <dgm:chMax val="1"/>
          <dgm:chPref val="1"/>
        </dgm:presLayoutVars>
      </dgm:prSet>
      <dgm:spPr/>
    </dgm:pt>
    <dgm:pt modelId="{0C5C17BD-3D0E-43C7-ABD8-D4936422C641}" type="pres">
      <dgm:prSet presAssocID="{0995CAE8-2E7B-4127-9DB5-7D8B2AA112B5}" presName="sibTrans" presStyleCnt="0"/>
      <dgm:spPr/>
    </dgm:pt>
    <dgm:pt modelId="{36BBA575-6412-4888-B57E-52487DFF21C8}" type="pres">
      <dgm:prSet presAssocID="{DD3965D2-DC40-42F2-AB69-F97B3C4A33BA}" presName="compNode" presStyleCnt="0"/>
      <dgm:spPr/>
    </dgm:pt>
    <dgm:pt modelId="{3D5A7CF6-DEA8-4680-A76C-51B2091B4914}" type="pres">
      <dgm:prSet presAssocID="{DD3965D2-DC40-42F2-AB69-F97B3C4A33B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36D0781-252F-458A-B015-DE92CA317132}" type="pres">
      <dgm:prSet presAssocID="{DD3965D2-DC40-42F2-AB69-F97B3C4A33BA}" presName="spaceRect" presStyleCnt="0"/>
      <dgm:spPr/>
    </dgm:pt>
    <dgm:pt modelId="{FD7BF228-FA2E-47D5-AEE6-30C0DACD8517}" type="pres">
      <dgm:prSet presAssocID="{DD3965D2-DC40-42F2-AB69-F97B3C4A33BA}" presName="textRect" presStyleLbl="revTx" presStyleIdx="3" presStyleCnt="5">
        <dgm:presLayoutVars>
          <dgm:chMax val="1"/>
          <dgm:chPref val="1"/>
        </dgm:presLayoutVars>
      </dgm:prSet>
      <dgm:spPr/>
    </dgm:pt>
    <dgm:pt modelId="{0BCA3726-453F-4782-8540-B43005AFCF75}" type="pres">
      <dgm:prSet presAssocID="{9378FE18-C86D-453B-BB2B-A8594D9F365F}" presName="sibTrans" presStyleCnt="0"/>
      <dgm:spPr/>
    </dgm:pt>
    <dgm:pt modelId="{9A3EC733-5217-4068-827E-9880A8EDB17F}" type="pres">
      <dgm:prSet presAssocID="{EE414413-FE44-4567-83DC-9AAAAA98DB88}" presName="compNode" presStyleCnt="0"/>
      <dgm:spPr/>
    </dgm:pt>
    <dgm:pt modelId="{61E9A536-A6C1-49EB-B74F-1F2867CAD30D}" type="pres">
      <dgm:prSet presAssocID="{EE414413-FE44-4567-83DC-9AAAAA98DB8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5322453-6E53-4406-9CAB-F85DB1F46496}" type="pres">
      <dgm:prSet presAssocID="{EE414413-FE44-4567-83DC-9AAAAA98DB88}" presName="spaceRect" presStyleCnt="0"/>
      <dgm:spPr/>
    </dgm:pt>
    <dgm:pt modelId="{6750F3F3-991A-4F9C-94A6-A680E36CB385}" type="pres">
      <dgm:prSet presAssocID="{EE414413-FE44-4567-83DC-9AAAAA98DB8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89F215-D9FD-4082-BB31-9A267F112F43}" srcId="{B6835A86-50BA-451E-93D2-F93629AB762B}" destId="{ACB972F9-B897-41AD-A0AC-609BCC44D403}" srcOrd="2" destOrd="0" parTransId="{5A81C465-0397-41D7-849A-B3CB87196BBE}" sibTransId="{0995CAE8-2E7B-4127-9DB5-7D8B2AA112B5}"/>
    <dgm:cxn modelId="{714B0868-FA24-4AD8-9F9C-388D7309A953}" type="presOf" srcId="{9BF01DE9-786A-4066-8DA2-64F41240A863}" destId="{786387E4-92E8-4E86-8B1F-2D00FB8D18C4}" srcOrd="0" destOrd="0" presId="urn:microsoft.com/office/officeart/2018/2/layout/IconLabelList"/>
    <dgm:cxn modelId="{1CF3317E-30DE-4A17-AE1F-90EF5283F40F}" type="presOf" srcId="{DD3965D2-DC40-42F2-AB69-F97B3C4A33BA}" destId="{FD7BF228-FA2E-47D5-AEE6-30C0DACD8517}" srcOrd="0" destOrd="0" presId="urn:microsoft.com/office/officeart/2018/2/layout/IconLabelList"/>
    <dgm:cxn modelId="{C3C95F80-A95B-4EDE-B550-421A2D3CC5F1}" srcId="{B6835A86-50BA-451E-93D2-F93629AB762B}" destId="{DD3965D2-DC40-42F2-AB69-F97B3C4A33BA}" srcOrd="3" destOrd="0" parTransId="{1C9ADF88-1051-4EB5-BF34-43A5E7C03A4F}" sibTransId="{9378FE18-C86D-453B-BB2B-A8594D9F365F}"/>
    <dgm:cxn modelId="{DE3D78A6-5F08-4ED7-80A3-C0A9D9CF798E}" srcId="{B6835A86-50BA-451E-93D2-F93629AB762B}" destId="{EE414413-FE44-4567-83DC-9AAAAA98DB88}" srcOrd="4" destOrd="0" parTransId="{BF6788DF-8B75-46EA-A183-7FDC49A44325}" sibTransId="{95D3E968-CCF2-4E24-A456-38A09E9E1D04}"/>
    <dgm:cxn modelId="{4432C7BC-9179-407E-8D29-020832695566}" type="presOf" srcId="{B6835A86-50BA-451E-93D2-F93629AB762B}" destId="{478558C7-ABD4-4464-B4B4-34945228985D}" srcOrd="0" destOrd="0" presId="urn:microsoft.com/office/officeart/2018/2/layout/IconLabelList"/>
    <dgm:cxn modelId="{474A76BD-ACDA-422D-83B4-683ABF263DDA}" type="presOf" srcId="{EE414413-FE44-4567-83DC-9AAAAA98DB88}" destId="{6750F3F3-991A-4F9C-94A6-A680E36CB385}" srcOrd="0" destOrd="0" presId="urn:microsoft.com/office/officeart/2018/2/layout/IconLabelList"/>
    <dgm:cxn modelId="{E0903BBE-4560-4E55-A01F-39175E8F04AC}" srcId="{B6835A86-50BA-451E-93D2-F93629AB762B}" destId="{E8829B54-BCCA-4B84-ACCA-08ADA9284AEF}" srcOrd="0" destOrd="0" parTransId="{41818AE0-55B3-40F6-BF29-8D42ABD09FD7}" sibTransId="{5139CDE2-0B3C-4F1B-BF83-AF42EAE08337}"/>
    <dgm:cxn modelId="{0B9C79D7-5AA5-4763-A11E-C58053FA65B5}" type="presOf" srcId="{E8829B54-BCCA-4B84-ACCA-08ADA9284AEF}" destId="{3786F5B5-940C-4C48-81A0-5581954CEB78}" srcOrd="0" destOrd="0" presId="urn:microsoft.com/office/officeart/2018/2/layout/IconLabelList"/>
    <dgm:cxn modelId="{073648DA-EE76-4C1A-A101-E539569B2C18}" srcId="{B6835A86-50BA-451E-93D2-F93629AB762B}" destId="{9BF01DE9-786A-4066-8DA2-64F41240A863}" srcOrd="1" destOrd="0" parTransId="{E548323F-3780-4FC8-B3A1-CC7FACDB1009}" sibTransId="{D003E82A-A002-4834-931B-50790652E6E9}"/>
    <dgm:cxn modelId="{CD0173DB-65BC-426E-BF26-612398DDF450}" type="presOf" srcId="{ACB972F9-B897-41AD-A0AC-609BCC44D403}" destId="{CD0962F8-8AB4-4F53-B912-106F3E6C1B6E}" srcOrd="0" destOrd="0" presId="urn:microsoft.com/office/officeart/2018/2/layout/IconLabelList"/>
    <dgm:cxn modelId="{388698EB-1582-42A9-8016-5CD04BBAEBCB}" type="presParOf" srcId="{478558C7-ABD4-4464-B4B4-34945228985D}" destId="{D007AD4C-979C-457D-9D67-E415E5BDF548}" srcOrd="0" destOrd="0" presId="urn:microsoft.com/office/officeart/2018/2/layout/IconLabelList"/>
    <dgm:cxn modelId="{D6D15071-FDEB-4EF0-AA1C-76A75A517FCD}" type="presParOf" srcId="{D007AD4C-979C-457D-9D67-E415E5BDF548}" destId="{8C99B83A-9B74-4D7C-BFD5-B43F52B5B7C3}" srcOrd="0" destOrd="0" presId="urn:microsoft.com/office/officeart/2018/2/layout/IconLabelList"/>
    <dgm:cxn modelId="{77A0821F-35DA-49C9-85A4-D40A5F11A75B}" type="presParOf" srcId="{D007AD4C-979C-457D-9D67-E415E5BDF548}" destId="{E2BCBDBE-9294-4AD3-ACBA-BCB8F086E9AD}" srcOrd="1" destOrd="0" presId="urn:microsoft.com/office/officeart/2018/2/layout/IconLabelList"/>
    <dgm:cxn modelId="{D155C754-EA85-4C25-A9B6-73FF9EF5463E}" type="presParOf" srcId="{D007AD4C-979C-457D-9D67-E415E5BDF548}" destId="{3786F5B5-940C-4C48-81A0-5581954CEB78}" srcOrd="2" destOrd="0" presId="urn:microsoft.com/office/officeart/2018/2/layout/IconLabelList"/>
    <dgm:cxn modelId="{EF219F23-DCFC-4400-9521-7F8C0377260B}" type="presParOf" srcId="{478558C7-ABD4-4464-B4B4-34945228985D}" destId="{F3AAC867-7AF4-44EA-AA9F-9AFC280FFDD5}" srcOrd="1" destOrd="0" presId="urn:microsoft.com/office/officeart/2018/2/layout/IconLabelList"/>
    <dgm:cxn modelId="{18E2572D-2896-4C86-8C2D-624B2F9F7639}" type="presParOf" srcId="{478558C7-ABD4-4464-B4B4-34945228985D}" destId="{E4EB3CA2-FA28-4AF4-961A-05EA3378E304}" srcOrd="2" destOrd="0" presId="urn:microsoft.com/office/officeart/2018/2/layout/IconLabelList"/>
    <dgm:cxn modelId="{3CE74B2E-283F-42DD-AF19-3B312F151FBD}" type="presParOf" srcId="{E4EB3CA2-FA28-4AF4-961A-05EA3378E304}" destId="{1FBD0BD8-D9ED-4B54-9EF2-268A7878E59C}" srcOrd="0" destOrd="0" presId="urn:microsoft.com/office/officeart/2018/2/layout/IconLabelList"/>
    <dgm:cxn modelId="{5A72F171-334A-49F1-9B92-CA007D28CB89}" type="presParOf" srcId="{E4EB3CA2-FA28-4AF4-961A-05EA3378E304}" destId="{00A6EEEB-8256-4A93-8040-BE5BAF3A30EB}" srcOrd="1" destOrd="0" presId="urn:microsoft.com/office/officeart/2018/2/layout/IconLabelList"/>
    <dgm:cxn modelId="{83E3C9CC-3F58-4507-959B-058579072AA6}" type="presParOf" srcId="{E4EB3CA2-FA28-4AF4-961A-05EA3378E304}" destId="{786387E4-92E8-4E86-8B1F-2D00FB8D18C4}" srcOrd="2" destOrd="0" presId="urn:microsoft.com/office/officeart/2018/2/layout/IconLabelList"/>
    <dgm:cxn modelId="{98F76BDB-FED1-4FC7-91C8-72B4170EBCDA}" type="presParOf" srcId="{478558C7-ABD4-4464-B4B4-34945228985D}" destId="{36B218F7-EF26-4D88-87B7-CF8D649E22DF}" srcOrd="3" destOrd="0" presId="urn:microsoft.com/office/officeart/2018/2/layout/IconLabelList"/>
    <dgm:cxn modelId="{7BF0277A-7887-4CB1-8D3D-DAFBEDAE57E0}" type="presParOf" srcId="{478558C7-ABD4-4464-B4B4-34945228985D}" destId="{AC40B9EC-F18A-4790-9754-34D8D8031572}" srcOrd="4" destOrd="0" presId="urn:microsoft.com/office/officeart/2018/2/layout/IconLabelList"/>
    <dgm:cxn modelId="{83043106-B56C-49F6-998E-F587FA7B4C00}" type="presParOf" srcId="{AC40B9EC-F18A-4790-9754-34D8D8031572}" destId="{5E82C4A9-E526-48A7-BD14-DFEAC5B51BBA}" srcOrd="0" destOrd="0" presId="urn:microsoft.com/office/officeart/2018/2/layout/IconLabelList"/>
    <dgm:cxn modelId="{FE1AD253-DC85-48C2-8663-978E896BD6B4}" type="presParOf" srcId="{AC40B9EC-F18A-4790-9754-34D8D8031572}" destId="{B2615E23-B2B7-4116-B536-08EC2CC79343}" srcOrd="1" destOrd="0" presId="urn:microsoft.com/office/officeart/2018/2/layout/IconLabelList"/>
    <dgm:cxn modelId="{CEA73913-8C36-4C76-849C-F73809BC6408}" type="presParOf" srcId="{AC40B9EC-F18A-4790-9754-34D8D8031572}" destId="{CD0962F8-8AB4-4F53-B912-106F3E6C1B6E}" srcOrd="2" destOrd="0" presId="urn:microsoft.com/office/officeart/2018/2/layout/IconLabelList"/>
    <dgm:cxn modelId="{F45F715B-C83E-4369-8D49-E4921056163A}" type="presParOf" srcId="{478558C7-ABD4-4464-B4B4-34945228985D}" destId="{0C5C17BD-3D0E-43C7-ABD8-D4936422C641}" srcOrd="5" destOrd="0" presId="urn:microsoft.com/office/officeart/2018/2/layout/IconLabelList"/>
    <dgm:cxn modelId="{7CD3288F-17EA-4DE0-BB32-FAB7A9228EF3}" type="presParOf" srcId="{478558C7-ABD4-4464-B4B4-34945228985D}" destId="{36BBA575-6412-4888-B57E-52487DFF21C8}" srcOrd="6" destOrd="0" presId="urn:microsoft.com/office/officeart/2018/2/layout/IconLabelList"/>
    <dgm:cxn modelId="{9C550F72-FF38-42B8-8EF8-917B83725515}" type="presParOf" srcId="{36BBA575-6412-4888-B57E-52487DFF21C8}" destId="{3D5A7CF6-DEA8-4680-A76C-51B2091B4914}" srcOrd="0" destOrd="0" presId="urn:microsoft.com/office/officeart/2018/2/layout/IconLabelList"/>
    <dgm:cxn modelId="{8BF5A452-9944-4BEA-BF44-DFC75AD107AC}" type="presParOf" srcId="{36BBA575-6412-4888-B57E-52487DFF21C8}" destId="{936D0781-252F-458A-B015-DE92CA317132}" srcOrd="1" destOrd="0" presId="urn:microsoft.com/office/officeart/2018/2/layout/IconLabelList"/>
    <dgm:cxn modelId="{16A6AA57-713C-4BDD-A7BD-F16BF2CD80E1}" type="presParOf" srcId="{36BBA575-6412-4888-B57E-52487DFF21C8}" destId="{FD7BF228-FA2E-47D5-AEE6-30C0DACD8517}" srcOrd="2" destOrd="0" presId="urn:microsoft.com/office/officeart/2018/2/layout/IconLabelList"/>
    <dgm:cxn modelId="{59E83844-CFD1-4179-B83F-428E1656E7C5}" type="presParOf" srcId="{478558C7-ABD4-4464-B4B4-34945228985D}" destId="{0BCA3726-453F-4782-8540-B43005AFCF75}" srcOrd="7" destOrd="0" presId="urn:microsoft.com/office/officeart/2018/2/layout/IconLabelList"/>
    <dgm:cxn modelId="{A85DA645-3074-4E27-9CCF-D94B692D9F20}" type="presParOf" srcId="{478558C7-ABD4-4464-B4B4-34945228985D}" destId="{9A3EC733-5217-4068-827E-9880A8EDB17F}" srcOrd="8" destOrd="0" presId="urn:microsoft.com/office/officeart/2018/2/layout/IconLabelList"/>
    <dgm:cxn modelId="{C2378649-7C64-4557-B8C2-4C9B16148A38}" type="presParOf" srcId="{9A3EC733-5217-4068-827E-9880A8EDB17F}" destId="{61E9A536-A6C1-49EB-B74F-1F2867CAD30D}" srcOrd="0" destOrd="0" presId="urn:microsoft.com/office/officeart/2018/2/layout/IconLabelList"/>
    <dgm:cxn modelId="{C99BB698-1774-482B-BC6D-E0E62EF65148}" type="presParOf" srcId="{9A3EC733-5217-4068-827E-9880A8EDB17F}" destId="{65322453-6E53-4406-9CAB-F85DB1F46496}" srcOrd="1" destOrd="0" presId="urn:microsoft.com/office/officeart/2018/2/layout/IconLabelList"/>
    <dgm:cxn modelId="{B15929D9-A021-4AAE-8EF9-0C5C768BD06D}" type="presParOf" srcId="{9A3EC733-5217-4068-827E-9880A8EDB17F}" destId="{6750F3F3-991A-4F9C-94A6-A680E36CB3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D4E3D7-680C-49FF-AA49-BAFF47AE559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D922A05-0053-4775-9F0F-A999116C7209}">
      <dgm:prSet/>
      <dgm:spPr/>
      <dgm:t>
        <a:bodyPr/>
        <a:lstStyle/>
        <a:p>
          <a:r>
            <a:rPr lang="en-US"/>
            <a:t>Automates the leave tracking process.</a:t>
          </a:r>
        </a:p>
      </dgm:t>
    </dgm:pt>
    <dgm:pt modelId="{16C73F50-5F7F-45A2-BF7B-0D4FB2F15BE8}" type="parTrans" cxnId="{7AD87549-C64F-4397-86E8-363959726B2B}">
      <dgm:prSet/>
      <dgm:spPr/>
      <dgm:t>
        <a:bodyPr/>
        <a:lstStyle/>
        <a:p>
          <a:endParaRPr lang="en-US"/>
        </a:p>
      </dgm:t>
    </dgm:pt>
    <dgm:pt modelId="{96FDCE7E-63BD-4205-9791-43D7864B8D7A}" type="sibTrans" cxnId="{7AD87549-C64F-4397-86E8-363959726B2B}">
      <dgm:prSet/>
      <dgm:spPr/>
      <dgm:t>
        <a:bodyPr/>
        <a:lstStyle/>
        <a:p>
          <a:endParaRPr lang="en-US"/>
        </a:p>
      </dgm:t>
    </dgm:pt>
    <dgm:pt modelId="{D20D722C-F9E4-44C2-ACDC-A6A2B3D1ED31}">
      <dgm:prSet/>
      <dgm:spPr/>
      <dgm:t>
        <a:bodyPr/>
        <a:lstStyle/>
        <a:p>
          <a:r>
            <a:rPr lang="en-US"/>
            <a:t>Reduces HR manual workload.</a:t>
          </a:r>
        </a:p>
      </dgm:t>
    </dgm:pt>
    <dgm:pt modelId="{7A83AB1F-F4F6-47A4-BA66-41FA3401F9F1}" type="parTrans" cxnId="{91729132-A2E2-4D0C-B21B-1398338BE915}">
      <dgm:prSet/>
      <dgm:spPr/>
      <dgm:t>
        <a:bodyPr/>
        <a:lstStyle/>
        <a:p>
          <a:endParaRPr lang="en-US"/>
        </a:p>
      </dgm:t>
    </dgm:pt>
    <dgm:pt modelId="{A7C53498-5D35-4010-A833-CE174D9D017F}" type="sibTrans" cxnId="{91729132-A2E2-4D0C-B21B-1398338BE915}">
      <dgm:prSet/>
      <dgm:spPr/>
      <dgm:t>
        <a:bodyPr/>
        <a:lstStyle/>
        <a:p>
          <a:endParaRPr lang="en-US"/>
        </a:p>
      </dgm:t>
    </dgm:pt>
    <dgm:pt modelId="{F4E02D25-E781-4E0B-B603-C4BBEDDC4866}">
      <dgm:prSet/>
      <dgm:spPr/>
      <dgm:t>
        <a:bodyPr/>
        <a:lstStyle/>
        <a:p>
          <a:r>
            <a:rPr lang="en-US"/>
            <a:t>Ensures quick approvals &amp; employee satisfaction.</a:t>
          </a:r>
        </a:p>
      </dgm:t>
    </dgm:pt>
    <dgm:pt modelId="{D1E623F8-B904-411A-8B39-7B92AD759FB1}" type="parTrans" cxnId="{0BD07209-F0ED-4BB0-8A01-831ED311F685}">
      <dgm:prSet/>
      <dgm:spPr/>
      <dgm:t>
        <a:bodyPr/>
        <a:lstStyle/>
        <a:p>
          <a:endParaRPr lang="en-US"/>
        </a:p>
      </dgm:t>
    </dgm:pt>
    <dgm:pt modelId="{4DDA1BBA-0664-46D5-9481-D9AAC11AD1C9}" type="sibTrans" cxnId="{0BD07209-F0ED-4BB0-8A01-831ED311F685}">
      <dgm:prSet/>
      <dgm:spPr/>
      <dgm:t>
        <a:bodyPr/>
        <a:lstStyle/>
        <a:p>
          <a:endParaRPr lang="en-US"/>
        </a:p>
      </dgm:t>
    </dgm:pt>
    <dgm:pt modelId="{8248DE2C-254C-4243-AD1F-8C5A00841882}">
      <dgm:prSet/>
      <dgm:spPr/>
      <dgm:t>
        <a:bodyPr/>
        <a:lstStyle/>
        <a:p>
          <a:r>
            <a:rPr lang="en-US"/>
            <a:t>Stores all records in SharePoint for compliance.</a:t>
          </a:r>
        </a:p>
      </dgm:t>
    </dgm:pt>
    <dgm:pt modelId="{D834E145-8ED3-40AA-AF8B-CAE9A47DBD0A}" type="parTrans" cxnId="{840C3A63-D29F-4EAD-919F-1B8D646D82C7}">
      <dgm:prSet/>
      <dgm:spPr/>
      <dgm:t>
        <a:bodyPr/>
        <a:lstStyle/>
        <a:p>
          <a:endParaRPr lang="en-US"/>
        </a:p>
      </dgm:t>
    </dgm:pt>
    <dgm:pt modelId="{927E3409-EE9D-43E0-B1ED-8ABB016227AA}" type="sibTrans" cxnId="{840C3A63-D29F-4EAD-919F-1B8D646D82C7}">
      <dgm:prSet/>
      <dgm:spPr/>
      <dgm:t>
        <a:bodyPr/>
        <a:lstStyle/>
        <a:p>
          <a:endParaRPr lang="en-US"/>
        </a:p>
      </dgm:t>
    </dgm:pt>
    <dgm:pt modelId="{4A60BE11-43E3-4E59-84FD-D5CBCE5673E7}">
      <dgm:prSet/>
      <dgm:spPr/>
      <dgm:t>
        <a:bodyPr/>
        <a:lstStyle/>
        <a:p>
          <a:r>
            <a:rPr lang="en-US"/>
            <a:t>Scalable and customizable for different teams.</a:t>
          </a:r>
        </a:p>
      </dgm:t>
    </dgm:pt>
    <dgm:pt modelId="{56C3F19C-47BD-4B60-A2C6-115D0F6984A1}" type="parTrans" cxnId="{197E5A48-E8FD-477B-A7E5-B86122C8CC24}">
      <dgm:prSet/>
      <dgm:spPr/>
      <dgm:t>
        <a:bodyPr/>
        <a:lstStyle/>
        <a:p>
          <a:endParaRPr lang="en-US"/>
        </a:p>
      </dgm:t>
    </dgm:pt>
    <dgm:pt modelId="{189001A2-008E-488E-8674-3F7E0CCD79F3}" type="sibTrans" cxnId="{197E5A48-E8FD-477B-A7E5-B86122C8CC24}">
      <dgm:prSet/>
      <dgm:spPr/>
      <dgm:t>
        <a:bodyPr/>
        <a:lstStyle/>
        <a:p>
          <a:endParaRPr lang="en-US"/>
        </a:p>
      </dgm:t>
    </dgm:pt>
    <dgm:pt modelId="{9573C971-B8CB-4F5B-A338-9900C43D926E}" type="pres">
      <dgm:prSet presAssocID="{3ED4E3D7-680C-49FF-AA49-BAFF47AE5593}" presName="root" presStyleCnt="0">
        <dgm:presLayoutVars>
          <dgm:dir/>
          <dgm:resizeHandles val="exact"/>
        </dgm:presLayoutVars>
      </dgm:prSet>
      <dgm:spPr/>
    </dgm:pt>
    <dgm:pt modelId="{4CAC4DE7-04B5-473D-9324-87FEE1879DD7}" type="pres">
      <dgm:prSet presAssocID="{3ED4E3D7-680C-49FF-AA49-BAFF47AE5593}" presName="container" presStyleCnt="0">
        <dgm:presLayoutVars>
          <dgm:dir/>
          <dgm:resizeHandles val="exact"/>
        </dgm:presLayoutVars>
      </dgm:prSet>
      <dgm:spPr/>
    </dgm:pt>
    <dgm:pt modelId="{9516F4BA-8485-45BE-B2C7-09A0E5A01470}" type="pres">
      <dgm:prSet presAssocID="{5D922A05-0053-4775-9F0F-A999116C7209}" presName="compNode" presStyleCnt="0"/>
      <dgm:spPr/>
    </dgm:pt>
    <dgm:pt modelId="{F5DA925C-5C3F-45F4-A126-373FCE4ADFD4}" type="pres">
      <dgm:prSet presAssocID="{5D922A05-0053-4775-9F0F-A999116C7209}" presName="iconBgRect" presStyleLbl="bgShp" presStyleIdx="0" presStyleCnt="5"/>
      <dgm:spPr/>
    </dgm:pt>
    <dgm:pt modelId="{AE9A1361-9D64-4215-AB42-876FC45B3184}" type="pres">
      <dgm:prSet presAssocID="{5D922A05-0053-4775-9F0F-A999116C72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E8813C0-3339-4534-9F74-55A7F2F1605A}" type="pres">
      <dgm:prSet presAssocID="{5D922A05-0053-4775-9F0F-A999116C7209}" presName="spaceRect" presStyleCnt="0"/>
      <dgm:spPr/>
    </dgm:pt>
    <dgm:pt modelId="{61C1AEF2-2692-4569-8971-3D2993B616BC}" type="pres">
      <dgm:prSet presAssocID="{5D922A05-0053-4775-9F0F-A999116C7209}" presName="textRect" presStyleLbl="revTx" presStyleIdx="0" presStyleCnt="5">
        <dgm:presLayoutVars>
          <dgm:chMax val="1"/>
          <dgm:chPref val="1"/>
        </dgm:presLayoutVars>
      </dgm:prSet>
      <dgm:spPr/>
    </dgm:pt>
    <dgm:pt modelId="{26AD8B0A-70C9-4B26-97A1-55676B0353BD}" type="pres">
      <dgm:prSet presAssocID="{96FDCE7E-63BD-4205-9791-43D7864B8D7A}" presName="sibTrans" presStyleLbl="sibTrans2D1" presStyleIdx="0" presStyleCnt="0"/>
      <dgm:spPr/>
    </dgm:pt>
    <dgm:pt modelId="{D02C507C-6283-42C8-8B81-5B560A5664BE}" type="pres">
      <dgm:prSet presAssocID="{D20D722C-F9E4-44C2-ACDC-A6A2B3D1ED31}" presName="compNode" presStyleCnt="0"/>
      <dgm:spPr/>
    </dgm:pt>
    <dgm:pt modelId="{46AA4934-7FB1-413E-9599-3075368362DA}" type="pres">
      <dgm:prSet presAssocID="{D20D722C-F9E4-44C2-ACDC-A6A2B3D1ED31}" presName="iconBgRect" presStyleLbl="bgShp" presStyleIdx="1" presStyleCnt="5"/>
      <dgm:spPr/>
    </dgm:pt>
    <dgm:pt modelId="{FE21D202-5E4F-46B2-8DC8-B9B16E2D25E8}" type="pres">
      <dgm:prSet presAssocID="{D20D722C-F9E4-44C2-ACDC-A6A2B3D1ED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1DD27C3-9B11-4B91-A40E-BC47E60E0EB0}" type="pres">
      <dgm:prSet presAssocID="{D20D722C-F9E4-44C2-ACDC-A6A2B3D1ED31}" presName="spaceRect" presStyleCnt="0"/>
      <dgm:spPr/>
    </dgm:pt>
    <dgm:pt modelId="{E083A765-F929-4065-BF4F-797EECB3F5A0}" type="pres">
      <dgm:prSet presAssocID="{D20D722C-F9E4-44C2-ACDC-A6A2B3D1ED31}" presName="textRect" presStyleLbl="revTx" presStyleIdx="1" presStyleCnt="5">
        <dgm:presLayoutVars>
          <dgm:chMax val="1"/>
          <dgm:chPref val="1"/>
        </dgm:presLayoutVars>
      </dgm:prSet>
      <dgm:spPr/>
    </dgm:pt>
    <dgm:pt modelId="{FB09700C-6531-4200-B635-D3E24E3A345F}" type="pres">
      <dgm:prSet presAssocID="{A7C53498-5D35-4010-A833-CE174D9D017F}" presName="sibTrans" presStyleLbl="sibTrans2D1" presStyleIdx="0" presStyleCnt="0"/>
      <dgm:spPr/>
    </dgm:pt>
    <dgm:pt modelId="{80F5881D-24B4-4C62-ACB2-8A7F8C7E1195}" type="pres">
      <dgm:prSet presAssocID="{F4E02D25-E781-4E0B-B603-C4BBEDDC4866}" presName="compNode" presStyleCnt="0"/>
      <dgm:spPr/>
    </dgm:pt>
    <dgm:pt modelId="{9A283DC3-E366-4CA9-99D4-F993F45D967F}" type="pres">
      <dgm:prSet presAssocID="{F4E02D25-E781-4E0B-B603-C4BBEDDC4866}" presName="iconBgRect" presStyleLbl="bgShp" presStyleIdx="2" presStyleCnt="5"/>
      <dgm:spPr/>
    </dgm:pt>
    <dgm:pt modelId="{69980188-98A1-405B-A795-2BE56DCCB8E8}" type="pres">
      <dgm:prSet presAssocID="{F4E02D25-E781-4E0B-B603-C4BBEDDC48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898B4E94-665C-427E-9AAD-4CE7E2307052}" type="pres">
      <dgm:prSet presAssocID="{F4E02D25-E781-4E0B-B603-C4BBEDDC4866}" presName="spaceRect" presStyleCnt="0"/>
      <dgm:spPr/>
    </dgm:pt>
    <dgm:pt modelId="{739A4383-C90B-4498-B874-59BF0802A9CA}" type="pres">
      <dgm:prSet presAssocID="{F4E02D25-E781-4E0B-B603-C4BBEDDC4866}" presName="textRect" presStyleLbl="revTx" presStyleIdx="2" presStyleCnt="5">
        <dgm:presLayoutVars>
          <dgm:chMax val="1"/>
          <dgm:chPref val="1"/>
        </dgm:presLayoutVars>
      </dgm:prSet>
      <dgm:spPr/>
    </dgm:pt>
    <dgm:pt modelId="{5DC8AEDA-B47E-41A8-8201-8AA2089503F6}" type="pres">
      <dgm:prSet presAssocID="{4DDA1BBA-0664-46D5-9481-D9AAC11AD1C9}" presName="sibTrans" presStyleLbl="sibTrans2D1" presStyleIdx="0" presStyleCnt="0"/>
      <dgm:spPr/>
    </dgm:pt>
    <dgm:pt modelId="{2B484FA8-A31A-4CDA-AE22-BE5107F1CEA4}" type="pres">
      <dgm:prSet presAssocID="{8248DE2C-254C-4243-AD1F-8C5A00841882}" presName="compNode" presStyleCnt="0"/>
      <dgm:spPr/>
    </dgm:pt>
    <dgm:pt modelId="{156FC2B2-A238-4A81-B2D8-2C6F3FDB5C7A}" type="pres">
      <dgm:prSet presAssocID="{8248DE2C-254C-4243-AD1F-8C5A00841882}" presName="iconBgRect" presStyleLbl="bgShp" presStyleIdx="3" presStyleCnt="5"/>
      <dgm:spPr/>
    </dgm:pt>
    <dgm:pt modelId="{8250AD95-4D75-4509-A37E-D81E25B990F2}" type="pres">
      <dgm:prSet presAssocID="{8248DE2C-254C-4243-AD1F-8C5A008418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AE35E58-8959-4C1B-8970-928F2565C089}" type="pres">
      <dgm:prSet presAssocID="{8248DE2C-254C-4243-AD1F-8C5A00841882}" presName="spaceRect" presStyleCnt="0"/>
      <dgm:spPr/>
    </dgm:pt>
    <dgm:pt modelId="{F68E28B8-140F-4FD9-A506-EEC47964FF34}" type="pres">
      <dgm:prSet presAssocID="{8248DE2C-254C-4243-AD1F-8C5A00841882}" presName="textRect" presStyleLbl="revTx" presStyleIdx="3" presStyleCnt="5">
        <dgm:presLayoutVars>
          <dgm:chMax val="1"/>
          <dgm:chPref val="1"/>
        </dgm:presLayoutVars>
      </dgm:prSet>
      <dgm:spPr/>
    </dgm:pt>
    <dgm:pt modelId="{A3C247C2-3750-4A4A-9B9D-4ADDE8D75C01}" type="pres">
      <dgm:prSet presAssocID="{927E3409-EE9D-43E0-B1ED-8ABB016227AA}" presName="sibTrans" presStyleLbl="sibTrans2D1" presStyleIdx="0" presStyleCnt="0"/>
      <dgm:spPr/>
    </dgm:pt>
    <dgm:pt modelId="{D1BF1C2F-B1BC-43BB-AC3C-D41AE20AA2BE}" type="pres">
      <dgm:prSet presAssocID="{4A60BE11-43E3-4E59-84FD-D5CBCE5673E7}" presName="compNode" presStyleCnt="0"/>
      <dgm:spPr/>
    </dgm:pt>
    <dgm:pt modelId="{0FBD5EF1-3C00-4232-89A9-0B7C58681B07}" type="pres">
      <dgm:prSet presAssocID="{4A60BE11-43E3-4E59-84FD-D5CBCE5673E7}" presName="iconBgRect" presStyleLbl="bgShp" presStyleIdx="4" presStyleCnt="5"/>
      <dgm:spPr/>
    </dgm:pt>
    <dgm:pt modelId="{F53642D0-615A-49B6-9E18-0B66A2587737}" type="pres">
      <dgm:prSet presAssocID="{4A60BE11-43E3-4E59-84FD-D5CBCE5673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EF3859-9078-4608-97C2-7C78EC256B2D}" type="pres">
      <dgm:prSet presAssocID="{4A60BE11-43E3-4E59-84FD-D5CBCE5673E7}" presName="spaceRect" presStyleCnt="0"/>
      <dgm:spPr/>
    </dgm:pt>
    <dgm:pt modelId="{D25F87F6-1DB1-40CE-8894-EC1153236E46}" type="pres">
      <dgm:prSet presAssocID="{4A60BE11-43E3-4E59-84FD-D5CBCE5673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2F04507-EC78-4618-B20C-F783321E8454}" type="presOf" srcId="{3ED4E3D7-680C-49FF-AA49-BAFF47AE5593}" destId="{9573C971-B8CB-4F5B-A338-9900C43D926E}" srcOrd="0" destOrd="0" presId="urn:microsoft.com/office/officeart/2018/2/layout/IconCircleList"/>
    <dgm:cxn modelId="{0BD07209-F0ED-4BB0-8A01-831ED311F685}" srcId="{3ED4E3D7-680C-49FF-AA49-BAFF47AE5593}" destId="{F4E02D25-E781-4E0B-B603-C4BBEDDC4866}" srcOrd="2" destOrd="0" parTransId="{D1E623F8-B904-411A-8B39-7B92AD759FB1}" sibTransId="{4DDA1BBA-0664-46D5-9481-D9AAC11AD1C9}"/>
    <dgm:cxn modelId="{B05DF817-11C5-4149-9466-70C36DE88A13}" type="presOf" srcId="{F4E02D25-E781-4E0B-B603-C4BBEDDC4866}" destId="{739A4383-C90B-4498-B874-59BF0802A9CA}" srcOrd="0" destOrd="0" presId="urn:microsoft.com/office/officeart/2018/2/layout/IconCircleList"/>
    <dgm:cxn modelId="{D6249C20-3F82-4D51-A109-D62E1ECFD0CC}" type="presOf" srcId="{D20D722C-F9E4-44C2-ACDC-A6A2B3D1ED31}" destId="{E083A765-F929-4065-BF4F-797EECB3F5A0}" srcOrd="0" destOrd="0" presId="urn:microsoft.com/office/officeart/2018/2/layout/IconCircleList"/>
    <dgm:cxn modelId="{91729132-A2E2-4D0C-B21B-1398338BE915}" srcId="{3ED4E3D7-680C-49FF-AA49-BAFF47AE5593}" destId="{D20D722C-F9E4-44C2-ACDC-A6A2B3D1ED31}" srcOrd="1" destOrd="0" parTransId="{7A83AB1F-F4F6-47A4-BA66-41FA3401F9F1}" sibTransId="{A7C53498-5D35-4010-A833-CE174D9D017F}"/>
    <dgm:cxn modelId="{840C3A63-D29F-4EAD-919F-1B8D646D82C7}" srcId="{3ED4E3D7-680C-49FF-AA49-BAFF47AE5593}" destId="{8248DE2C-254C-4243-AD1F-8C5A00841882}" srcOrd="3" destOrd="0" parTransId="{D834E145-8ED3-40AA-AF8B-CAE9A47DBD0A}" sibTransId="{927E3409-EE9D-43E0-B1ED-8ABB016227AA}"/>
    <dgm:cxn modelId="{197E5A48-E8FD-477B-A7E5-B86122C8CC24}" srcId="{3ED4E3D7-680C-49FF-AA49-BAFF47AE5593}" destId="{4A60BE11-43E3-4E59-84FD-D5CBCE5673E7}" srcOrd="4" destOrd="0" parTransId="{56C3F19C-47BD-4B60-A2C6-115D0F6984A1}" sibTransId="{189001A2-008E-488E-8674-3F7E0CCD79F3}"/>
    <dgm:cxn modelId="{7AD87549-C64F-4397-86E8-363959726B2B}" srcId="{3ED4E3D7-680C-49FF-AA49-BAFF47AE5593}" destId="{5D922A05-0053-4775-9F0F-A999116C7209}" srcOrd="0" destOrd="0" parTransId="{16C73F50-5F7F-45A2-BF7B-0D4FB2F15BE8}" sibTransId="{96FDCE7E-63BD-4205-9791-43D7864B8D7A}"/>
    <dgm:cxn modelId="{99929070-EF5B-4B13-97BF-7E41DB19EFF3}" type="presOf" srcId="{927E3409-EE9D-43E0-B1ED-8ABB016227AA}" destId="{A3C247C2-3750-4A4A-9B9D-4ADDE8D75C01}" srcOrd="0" destOrd="0" presId="urn:microsoft.com/office/officeart/2018/2/layout/IconCircleList"/>
    <dgm:cxn modelId="{3AD9AE53-308E-4C63-AA0E-37833B159E4D}" type="presOf" srcId="{5D922A05-0053-4775-9F0F-A999116C7209}" destId="{61C1AEF2-2692-4569-8971-3D2993B616BC}" srcOrd="0" destOrd="0" presId="urn:microsoft.com/office/officeart/2018/2/layout/IconCircleList"/>
    <dgm:cxn modelId="{3AA2D883-071B-426A-A4A0-84854E177381}" type="presOf" srcId="{4A60BE11-43E3-4E59-84FD-D5CBCE5673E7}" destId="{D25F87F6-1DB1-40CE-8894-EC1153236E46}" srcOrd="0" destOrd="0" presId="urn:microsoft.com/office/officeart/2018/2/layout/IconCircleList"/>
    <dgm:cxn modelId="{C4A0008E-AF34-49AE-82DF-9129FE772097}" type="presOf" srcId="{96FDCE7E-63BD-4205-9791-43D7864B8D7A}" destId="{26AD8B0A-70C9-4B26-97A1-55676B0353BD}" srcOrd="0" destOrd="0" presId="urn:microsoft.com/office/officeart/2018/2/layout/IconCircleList"/>
    <dgm:cxn modelId="{DE09A390-C958-4D4E-BAA4-9DEF8AADA9DF}" type="presOf" srcId="{4DDA1BBA-0664-46D5-9481-D9AAC11AD1C9}" destId="{5DC8AEDA-B47E-41A8-8201-8AA2089503F6}" srcOrd="0" destOrd="0" presId="urn:microsoft.com/office/officeart/2018/2/layout/IconCircleList"/>
    <dgm:cxn modelId="{4033ADA0-4C05-4ECC-9599-72D9BF09E3E6}" type="presOf" srcId="{8248DE2C-254C-4243-AD1F-8C5A00841882}" destId="{F68E28B8-140F-4FD9-A506-EEC47964FF34}" srcOrd="0" destOrd="0" presId="urn:microsoft.com/office/officeart/2018/2/layout/IconCircleList"/>
    <dgm:cxn modelId="{76BC32CC-414E-45FE-A901-54B7F6ECFC9F}" type="presOf" srcId="{A7C53498-5D35-4010-A833-CE174D9D017F}" destId="{FB09700C-6531-4200-B635-D3E24E3A345F}" srcOrd="0" destOrd="0" presId="urn:microsoft.com/office/officeart/2018/2/layout/IconCircleList"/>
    <dgm:cxn modelId="{DA3525BB-DC0B-48EB-B2FD-743A3F366D2E}" type="presParOf" srcId="{9573C971-B8CB-4F5B-A338-9900C43D926E}" destId="{4CAC4DE7-04B5-473D-9324-87FEE1879DD7}" srcOrd="0" destOrd="0" presId="urn:microsoft.com/office/officeart/2018/2/layout/IconCircleList"/>
    <dgm:cxn modelId="{CE9D5E10-AB10-43CF-8314-1027B957A402}" type="presParOf" srcId="{4CAC4DE7-04B5-473D-9324-87FEE1879DD7}" destId="{9516F4BA-8485-45BE-B2C7-09A0E5A01470}" srcOrd="0" destOrd="0" presId="urn:microsoft.com/office/officeart/2018/2/layout/IconCircleList"/>
    <dgm:cxn modelId="{B67C55DF-CB6E-48FC-B08E-B8AEA927FF44}" type="presParOf" srcId="{9516F4BA-8485-45BE-B2C7-09A0E5A01470}" destId="{F5DA925C-5C3F-45F4-A126-373FCE4ADFD4}" srcOrd="0" destOrd="0" presId="urn:microsoft.com/office/officeart/2018/2/layout/IconCircleList"/>
    <dgm:cxn modelId="{BF8980A2-F541-4F69-A749-C0916462DAFE}" type="presParOf" srcId="{9516F4BA-8485-45BE-B2C7-09A0E5A01470}" destId="{AE9A1361-9D64-4215-AB42-876FC45B3184}" srcOrd="1" destOrd="0" presId="urn:microsoft.com/office/officeart/2018/2/layout/IconCircleList"/>
    <dgm:cxn modelId="{839D089B-0781-4F6C-801E-C79910D59A3A}" type="presParOf" srcId="{9516F4BA-8485-45BE-B2C7-09A0E5A01470}" destId="{BE8813C0-3339-4534-9F74-55A7F2F1605A}" srcOrd="2" destOrd="0" presId="urn:microsoft.com/office/officeart/2018/2/layout/IconCircleList"/>
    <dgm:cxn modelId="{55588583-55AF-4113-AC67-4AD8268B02BB}" type="presParOf" srcId="{9516F4BA-8485-45BE-B2C7-09A0E5A01470}" destId="{61C1AEF2-2692-4569-8971-3D2993B616BC}" srcOrd="3" destOrd="0" presId="urn:microsoft.com/office/officeart/2018/2/layout/IconCircleList"/>
    <dgm:cxn modelId="{4C937B70-5DDF-4750-A9F4-D5E559621C6D}" type="presParOf" srcId="{4CAC4DE7-04B5-473D-9324-87FEE1879DD7}" destId="{26AD8B0A-70C9-4B26-97A1-55676B0353BD}" srcOrd="1" destOrd="0" presId="urn:microsoft.com/office/officeart/2018/2/layout/IconCircleList"/>
    <dgm:cxn modelId="{ADD54856-FCB0-4F9A-AE30-B5A054334920}" type="presParOf" srcId="{4CAC4DE7-04B5-473D-9324-87FEE1879DD7}" destId="{D02C507C-6283-42C8-8B81-5B560A5664BE}" srcOrd="2" destOrd="0" presId="urn:microsoft.com/office/officeart/2018/2/layout/IconCircleList"/>
    <dgm:cxn modelId="{28A83928-9A0B-48F3-9EF2-DF182962C09B}" type="presParOf" srcId="{D02C507C-6283-42C8-8B81-5B560A5664BE}" destId="{46AA4934-7FB1-413E-9599-3075368362DA}" srcOrd="0" destOrd="0" presId="urn:microsoft.com/office/officeart/2018/2/layout/IconCircleList"/>
    <dgm:cxn modelId="{CDF8754D-5FB5-499A-8392-B86EC536AC85}" type="presParOf" srcId="{D02C507C-6283-42C8-8B81-5B560A5664BE}" destId="{FE21D202-5E4F-46B2-8DC8-B9B16E2D25E8}" srcOrd="1" destOrd="0" presId="urn:microsoft.com/office/officeart/2018/2/layout/IconCircleList"/>
    <dgm:cxn modelId="{8659C67A-E89D-45EF-8031-AE0A39DDE37D}" type="presParOf" srcId="{D02C507C-6283-42C8-8B81-5B560A5664BE}" destId="{01DD27C3-9B11-4B91-A40E-BC47E60E0EB0}" srcOrd="2" destOrd="0" presId="urn:microsoft.com/office/officeart/2018/2/layout/IconCircleList"/>
    <dgm:cxn modelId="{A6A08B76-FDDA-4615-BD02-98AED088EA50}" type="presParOf" srcId="{D02C507C-6283-42C8-8B81-5B560A5664BE}" destId="{E083A765-F929-4065-BF4F-797EECB3F5A0}" srcOrd="3" destOrd="0" presId="urn:microsoft.com/office/officeart/2018/2/layout/IconCircleList"/>
    <dgm:cxn modelId="{DC1AD8D8-433E-484B-AFFC-F80D07329D07}" type="presParOf" srcId="{4CAC4DE7-04B5-473D-9324-87FEE1879DD7}" destId="{FB09700C-6531-4200-B635-D3E24E3A345F}" srcOrd="3" destOrd="0" presId="urn:microsoft.com/office/officeart/2018/2/layout/IconCircleList"/>
    <dgm:cxn modelId="{DA29E0D8-779E-47D6-8B1F-DA0057F1C0A1}" type="presParOf" srcId="{4CAC4DE7-04B5-473D-9324-87FEE1879DD7}" destId="{80F5881D-24B4-4C62-ACB2-8A7F8C7E1195}" srcOrd="4" destOrd="0" presId="urn:microsoft.com/office/officeart/2018/2/layout/IconCircleList"/>
    <dgm:cxn modelId="{A6EF6F26-CF5C-43FD-805A-BFBEC89C57D3}" type="presParOf" srcId="{80F5881D-24B4-4C62-ACB2-8A7F8C7E1195}" destId="{9A283DC3-E366-4CA9-99D4-F993F45D967F}" srcOrd="0" destOrd="0" presId="urn:microsoft.com/office/officeart/2018/2/layout/IconCircleList"/>
    <dgm:cxn modelId="{5EB089B9-73AE-4ED4-93F4-B765640A1C45}" type="presParOf" srcId="{80F5881D-24B4-4C62-ACB2-8A7F8C7E1195}" destId="{69980188-98A1-405B-A795-2BE56DCCB8E8}" srcOrd="1" destOrd="0" presId="urn:microsoft.com/office/officeart/2018/2/layout/IconCircleList"/>
    <dgm:cxn modelId="{67056336-7C15-499B-BFE7-2B48A3F321D1}" type="presParOf" srcId="{80F5881D-24B4-4C62-ACB2-8A7F8C7E1195}" destId="{898B4E94-665C-427E-9AAD-4CE7E2307052}" srcOrd="2" destOrd="0" presId="urn:microsoft.com/office/officeart/2018/2/layout/IconCircleList"/>
    <dgm:cxn modelId="{68C70411-2187-4331-8B64-4664346A6699}" type="presParOf" srcId="{80F5881D-24B4-4C62-ACB2-8A7F8C7E1195}" destId="{739A4383-C90B-4498-B874-59BF0802A9CA}" srcOrd="3" destOrd="0" presId="urn:microsoft.com/office/officeart/2018/2/layout/IconCircleList"/>
    <dgm:cxn modelId="{1F20B295-CC08-4E15-8F6C-CCA87BFFDB7A}" type="presParOf" srcId="{4CAC4DE7-04B5-473D-9324-87FEE1879DD7}" destId="{5DC8AEDA-B47E-41A8-8201-8AA2089503F6}" srcOrd="5" destOrd="0" presId="urn:microsoft.com/office/officeart/2018/2/layout/IconCircleList"/>
    <dgm:cxn modelId="{9526B26C-C6C7-4AD9-800A-98B5C388B679}" type="presParOf" srcId="{4CAC4DE7-04B5-473D-9324-87FEE1879DD7}" destId="{2B484FA8-A31A-4CDA-AE22-BE5107F1CEA4}" srcOrd="6" destOrd="0" presId="urn:microsoft.com/office/officeart/2018/2/layout/IconCircleList"/>
    <dgm:cxn modelId="{E8FD3461-F21C-4E43-8784-FC9C9D7F1B4D}" type="presParOf" srcId="{2B484FA8-A31A-4CDA-AE22-BE5107F1CEA4}" destId="{156FC2B2-A238-4A81-B2D8-2C6F3FDB5C7A}" srcOrd="0" destOrd="0" presId="urn:microsoft.com/office/officeart/2018/2/layout/IconCircleList"/>
    <dgm:cxn modelId="{EE5B10CD-D2E3-4418-AD0D-3D290D34FBE3}" type="presParOf" srcId="{2B484FA8-A31A-4CDA-AE22-BE5107F1CEA4}" destId="{8250AD95-4D75-4509-A37E-D81E25B990F2}" srcOrd="1" destOrd="0" presId="urn:microsoft.com/office/officeart/2018/2/layout/IconCircleList"/>
    <dgm:cxn modelId="{13475339-717E-4F65-80F1-DFE18FB6725E}" type="presParOf" srcId="{2B484FA8-A31A-4CDA-AE22-BE5107F1CEA4}" destId="{6AE35E58-8959-4C1B-8970-928F2565C089}" srcOrd="2" destOrd="0" presId="urn:microsoft.com/office/officeart/2018/2/layout/IconCircleList"/>
    <dgm:cxn modelId="{0DF40348-4EDE-408D-B86B-62E3EEFFE2BB}" type="presParOf" srcId="{2B484FA8-A31A-4CDA-AE22-BE5107F1CEA4}" destId="{F68E28B8-140F-4FD9-A506-EEC47964FF34}" srcOrd="3" destOrd="0" presId="urn:microsoft.com/office/officeart/2018/2/layout/IconCircleList"/>
    <dgm:cxn modelId="{24DCC222-C839-4B0C-BBAD-BE76CD4B48E5}" type="presParOf" srcId="{4CAC4DE7-04B5-473D-9324-87FEE1879DD7}" destId="{A3C247C2-3750-4A4A-9B9D-4ADDE8D75C01}" srcOrd="7" destOrd="0" presId="urn:microsoft.com/office/officeart/2018/2/layout/IconCircleList"/>
    <dgm:cxn modelId="{6DCB80A5-55BC-4BD8-A0B6-5E22ABFE4B2B}" type="presParOf" srcId="{4CAC4DE7-04B5-473D-9324-87FEE1879DD7}" destId="{D1BF1C2F-B1BC-43BB-AC3C-D41AE20AA2BE}" srcOrd="8" destOrd="0" presId="urn:microsoft.com/office/officeart/2018/2/layout/IconCircleList"/>
    <dgm:cxn modelId="{2DBC6479-A239-481D-A03E-7B32D27A0158}" type="presParOf" srcId="{D1BF1C2F-B1BC-43BB-AC3C-D41AE20AA2BE}" destId="{0FBD5EF1-3C00-4232-89A9-0B7C58681B07}" srcOrd="0" destOrd="0" presId="urn:microsoft.com/office/officeart/2018/2/layout/IconCircleList"/>
    <dgm:cxn modelId="{2EA3541D-64F7-43C4-B808-434F39364563}" type="presParOf" srcId="{D1BF1C2F-B1BC-43BB-AC3C-D41AE20AA2BE}" destId="{F53642D0-615A-49B6-9E18-0B66A2587737}" srcOrd="1" destOrd="0" presId="urn:microsoft.com/office/officeart/2018/2/layout/IconCircleList"/>
    <dgm:cxn modelId="{D26E0401-3F08-4A11-B649-F5117B0740EF}" type="presParOf" srcId="{D1BF1C2F-B1BC-43BB-AC3C-D41AE20AA2BE}" destId="{A1EF3859-9078-4608-97C2-7C78EC256B2D}" srcOrd="2" destOrd="0" presId="urn:microsoft.com/office/officeart/2018/2/layout/IconCircleList"/>
    <dgm:cxn modelId="{BA0CEF01-8109-407E-8CAA-2184CF8DBF7C}" type="presParOf" srcId="{D1BF1C2F-B1BC-43BB-AC3C-D41AE20AA2BE}" destId="{D25F87F6-1DB1-40CE-8894-EC1153236E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B9E1C-1336-4203-8C7B-07BDFCD4E391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Eliminates manual approvals and ensures efficient processing.</a:t>
          </a:r>
        </a:p>
      </dsp:txBody>
      <dsp:txXfrm>
        <a:off x="0" y="4105454"/>
        <a:ext cx="5000124" cy="1347501"/>
      </dsp:txXfrm>
    </dsp:sp>
    <dsp:sp modelId="{744CCC71-A02D-4351-B912-CDBD3A65331C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Integrates Microsoft Forms, SharePoint, Outlook, and Teams.</a:t>
          </a:r>
        </a:p>
      </dsp:txBody>
      <dsp:txXfrm rot="10800000">
        <a:off x="0" y="2053209"/>
        <a:ext cx="5000124" cy="1346620"/>
      </dsp:txXfrm>
    </dsp:sp>
    <dsp:sp modelId="{D16B69CC-C6F9-4928-8EED-73147D9A1ED7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• Automates the leave request process using Power Automate.</a:t>
          </a:r>
        </a:p>
      </dsp:txBody>
      <dsp:txXfrm rot="10800000">
        <a:off x="0" y="964"/>
        <a:ext cx="5000124" cy="1346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EEB8E-D049-4AC3-A371-1B2CA85B80ED}">
      <dsp:nvSpPr>
        <dsp:cNvPr id="0" name=""/>
        <dsp:cNvSpPr/>
      </dsp:nvSpPr>
      <dsp:spPr>
        <a:xfrm>
          <a:off x="2593590" y="510117"/>
          <a:ext cx="394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0022" y="553713"/>
        <a:ext cx="21234" cy="4246"/>
      </dsp:txXfrm>
    </dsp:sp>
    <dsp:sp modelId="{ECA2FDBA-3EE2-4227-8E85-8F4C3B0749C5}">
      <dsp:nvSpPr>
        <dsp:cNvPr id="0" name=""/>
        <dsp:cNvSpPr/>
      </dsp:nvSpPr>
      <dsp:spPr>
        <a:xfrm>
          <a:off x="748870" y="1881"/>
          <a:ext cx="1846519" cy="11079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481" tIns="94976" rIns="90481" bIns="949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1️⃣ Employee submits leave request via Microsoft Forms/Excel.</a:t>
          </a:r>
        </a:p>
      </dsp:txBody>
      <dsp:txXfrm>
        <a:off x="748870" y="1881"/>
        <a:ext cx="1846519" cy="1107911"/>
      </dsp:txXfrm>
    </dsp:sp>
    <dsp:sp modelId="{A89B331D-4242-4CB4-ACE7-7E2FC7A91E80}">
      <dsp:nvSpPr>
        <dsp:cNvPr id="0" name=""/>
        <dsp:cNvSpPr/>
      </dsp:nvSpPr>
      <dsp:spPr>
        <a:xfrm>
          <a:off x="4864809" y="510117"/>
          <a:ext cx="394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1242" y="553713"/>
        <a:ext cx="21234" cy="4246"/>
      </dsp:txXfrm>
    </dsp:sp>
    <dsp:sp modelId="{CAC3AA33-8933-46D9-BAB2-5B5F5E40839F}">
      <dsp:nvSpPr>
        <dsp:cNvPr id="0" name=""/>
        <dsp:cNvSpPr/>
      </dsp:nvSpPr>
      <dsp:spPr>
        <a:xfrm>
          <a:off x="3020090" y="1881"/>
          <a:ext cx="1846519" cy="11079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481" tIns="94976" rIns="90481" bIns="949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2️⃣ Power Automate triggers when the request is received.</a:t>
          </a:r>
        </a:p>
      </dsp:txBody>
      <dsp:txXfrm>
        <a:off x="3020090" y="1881"/>
        <a:ext cx="1846519" cy="1107911"/>
      </dsp:txXfrm>
    </dsp:sp>
    <dsp:sp modelId="{83BBB23D-D5C0-4DB5-B163-5B49B40627F8}">
      <dsp:nvSpPr>
        <dsp:cNvPr id="0" name=""/>
        <dsp:cNvSpPr/>
      </dsp:nvSpPr>
      <dsp:spPr>
        <a:xfrm>
          <a:off x="1672130" y="1107992"/>
          <a:ext cx="4542438" cy="394099"/>
        </a:xfrm>
        <a:custGeom>
          <a:avLst/>
          <a:gdLst/>
          <a:ahLst/>
          <a:cxnLst/>
          <a:rect l="0" t="0" r="0" b="0"/>
          <a:pathLst>
            <a:path>
              <a:moveTo>
                <a:pt x="4542438" y="0"/>
              </a:moveTo>
              <a:lnTo>
                <a:pt x="4542438" y="214149"/>
              </a:lnTo>
              <a:lnTo>
                <a:pt x="0" y="214149"/>
              </a:lnTo>
              <a:lnTo>
                <a:pt x="0" y="39409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9293" y="1302919"/>
        <a:ext cx="228112" cy="4246"/>
      </dsp:txXfrm>
    </dsp:sp>
    <dsp:sp modelId="{8FCEADAA-4A4A-42E8-ADC0-F6881C734188}">
      <dsp:nvSpPr>
        <dsp:cNvPr id="0" name=""/>
        <dsp:cNvSpPr/>
      </dsp:nvSpPr>
      <dsp:spPr>
        <a:xfrm>
          <a:off x="5291309" y="1881"/>
          <a:ext cx="1846519" cy="11079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481" tIns="94976" rIns="90481" bIns="949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3️⃣ Request is saved in SharePoint List &amp; Excel document.</a:t>
          </a:r>
        </a:p>
      </dsp:txBody>
      <dsp:txXfrm>
        <a:off x="5291309" y="1881"/>
        <a:ext cx="1846519" cy="1107911"/>
      </dsp:txXfrm>
    </dsp:sp>
    <dsp:sp modelId="{62975D9C-5E83-4F11-8E5A-29589B45BD09}">
      <dsp:nvSpPr>
        <dsp:cNvPr id="0" name=""/>
        <dsp:cNvSpPr/>
      </dsp:nvSpPr>
      <dsp:spPr>
        <a:xfrm>
          <a:off x="2593590" y="2042728"/>
          <a:ext cx="394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0022" y="2086325"/>
        <a:ext cx="21234" cy="4246"/>
      </dsp:txXfrm>
    </dsp:sp>
    <dsp:sp modelId="{B14219D0-A6C2-47EE-A6C3-060CE6BF4700}">
      <dsp:nvSpPr>
        <dsp:cNvPr id="0" name=""/>
        <dsp:cNvSpPr/>
      </dsp:nvSpPr>
      <dsp:spPr>
        <a:xfrm>
          <a:off x="748870" y="1534492"/>
          <a:ext cx="1846519" cy="11079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481" tIns="94976" rIns="90481" bIns="949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4️⃣ Employee receives a notification about request status.</a:t>
          </a:r>
        </a:p>
      </dsp:txBody>
      <dsp:txXfrm>
        <a:off x="748870" y="1534492"/>
        <a:ext cx="1846519" cy="1107911"/>
      </dsp:txXfrm>
    </dsp:sp>
    <dsp:sp modelId="{ED4A9F26-C2DA-4BEB-9210-9E549710A7C9}">
      <dsp:nvSpPr>
        <dsp:cNvPr id="0" name=""/>
        <dsp:cNvSpPr/>
      </dsp:nvSpPr>
      <dsp:spPr>
        <a:xfrm>
          <a:off x="4864809" y="2042728"/>
          <a:ext cx="394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1242" y="2086325"/>
        <a:ext cx="21234" cy="4246"/>
      </dsp:txXfrm>
    </dsp:sp>
    <dsp:sp modelId="{F3B42950-DFD0-4114-9244-FBD09983A28B}">
      <dsp:nvSpPr>
        <dsp:cNvPr id="0" name=""/>
        <dsp:cNvSpPr/>
      </dsp:nvSpPr>
      <dsp:spPr>
        <a:xfrm>
          <a:off x="3020090" y="1534492"/>
          <a:ext cx="1846519" cy="11079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481" tIns="94976" rIns="90481" bIns="949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5️⃣ Manager receives an approval request email.</a:t>
          </a:r>
        </a:p>
      </dsp:txBody>
      <dsp:txXfrm>
        <a:off x="3020090" y="1534492"/>
        <a:ext cx="1846519" cy="1107911"/>
      </dsp:txXfrm>
    </dsp:sp>
    <dsp:sp modelId="{39D8361F-4BB3-4721-A6E4-EFCE09B84761}">
      <dsp:nvSpPr>
        <dsp:cNvPr id="0" name=""/>
        <dsp:cNvSpPr/>
      </dsp:nvSpPr>
      <dsp:spPr>
        <a:xfrm>
          <a:off x="1672130" y="2640604"/>
          <a:ext cx="4542438" cy="394099"/>
        </a:xfrm>
        <a:custGeom>
          <a:avLst/>
          <a:gdLst/>
          <a:ahLst/>
          <a:cxnLst/>
          <a:rect l="0" t="0" r="0" b="0"/>
          <a:pathLst>
            <a:path>
              <a:moveTo>
                <a:pt x="4542438" y="0"/>
              </a:moveTo>
              <a:lnTo>
                <a:pt x="4542438" y="214149"/>
              </a:lnTo>
              <a:lnTo>
                <a:pt x="0" y="214149"/>
              </a:lnTo>
              <a:lnTo>
                <a:pt x="0" y="394099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9293" y="2835530"/>
        <a:ext cx="228112" cy="4246"/>
      </dsp:txXfrm>
    </dsp:sp>
    <dsp:sp modelId="{7D18A9C8-6EB4-4A17-8B9B-AA107E61F925}">
      <dsp:nvSpPr>
        <dsp:cNvPr id="0" name=""/>
        <dsp:cNvSpPr/>
      </dsp:nvSpPr>
      <dsp:spPr>
        <a:xfrm>
          <a:off x="5291309" y="1534492"/>
          <a:ext cx="1846519" cy="11079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481" tIns="94976" rIns="90481" bIns="949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6️⃣ Manager responds with APPROVE/REJECT &amp; comments.</a:t>
          </a:r>
        </a:p>
      </dsp:txBody>
      <dsp:txXfrm>
        <a:off x="5291309" y="1534492"/>
        <a:ext cx="1846519" cy="1107911"/>
      </dsp:txXfrm>
    </dsp:sp>
    <dsp:sp modelId="{9F0FE8D7-0339-416D-97A7-A22E6A5F9D51}">
      <dsp:nvSpPr>
        <dsp:cNvPr id="0" name=""/>
        <dsp:cNvSpPr/>
      </dsp:nvSpPr>
      <dsp:spPr>
        <a:xfrm>
          <a:off x="2593590" y="3575339"/>
          <a:ext cx="394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099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0022" y="3618936"/>
        <a:ext cx="21234" cy="4246"/>
      </dsp:txXfrm>
    </dsp:sp>
    <dsp:sp modelId="{BD5B4C69-FFEC-42E1-9A19-CA51B991A7F7}">
      <dsp:nvSpPr>
        <dsp:cNvPr id="0" name=""/>
        <dsp:cNvSpPr/>
      </dsp:nvSpPr>
      <dsp:spPr>
        <a:xfrm>
          <a:off x="748870" y="3067104"/>
          <a:ext cx="1846519" cy="11079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481" tIns="94976" rIns="90481" bIns="949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7️⃣ SharePoint List is updated with decision &amp; remarks.</a:t>
          </a:r>
        </a:p>
      </dsp:txBody>
      <dsp:txXfrm>
        <a:off x="748870" y="3067104"/>
        <a:ext cx="1846519" cy="1107911"/>
      </dsp:txXfrm>
    </dsp:sp>
    <dsp:sp modelId="{4F7FB79F-B453-487A-8BA5-5B4D403AD33B}">
      <dsp:nvSpPr>
        <dsp:cNvPr id="0" name=""/>
        <dsp:cNvSpPr/>
      </dsp:nvSpPr>
      <dsp:spPr>
        <a:xfrm>
          <a:off x="3020090" y="3067104"/>
          <a:ext cx="1846519" cy="110791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0481" tIns="94976" rIns="90481" bIns="9497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8️⃣ Employee is notified of the final decision.</a:t>
          </a:r>
        </a:p>
      </dsp:txBody>
      <dsp:txXfrm>
        <a:off x="3020090" y="3067104"/>
        <a:ext cx="1846519" cy="11079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9B83A-9B74-4D7C-BFD5-B43F52B5B7C3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6F5B5-940C-4C48-81A0-5581954CEB78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Power Automate - Process automation</a:t>
          </a:r>
        </a:p>
      </dsp:txBody>
      <dsp:txXfrm>
        <a:off x="729373" y="1314747"/>
        <a:ext cx="1488867" cy="595546"/>
      </dsp:txXfrm>
    </dsp:sp>
    <dsp:sp modelId="{1FBD0BD8-D9ED-4B54-9EF2-268A7878E59C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387E4-92E8-4E86-8B1F-2D00FB8D18C4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Microsoft Forms - Leave application form</a:t>
          </a:r>
        </a:p>
      </dsp:txBody>
      <dsp:txXfrm>
        <a:off x="2478792" y="1314747"/>
        <a:ext cx="1488867" cy="595546"/>
      </dsp:txXfrm>
    </dsp:sp>
    <dsp:sp modelId="{5E82C4A9-E526-48A7-BD14-DFEAC5B51BBA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962F8-8AB4-4F53-B912-106F3E6C1B6E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SharePoint - Data storage &amp; tracking</a:t>
          </a:r>
        </a:p>
      </dsp:txBody>
      <dsp:txXfrm>
        <a:off x="4228211" y="1314747"/>
        <a:ext cx="1488867" cy="595546"/>
      </dsp:txXfrm>
    </dsp:sp>
    <dsp:sp modelId="{3D5A7CF6-DEA8-4680-A76C-51B2091B4914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BF228-FA2E-47D5-AEE6-30C0DACD8517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Outlook - Email notifications &amp; approvals</a:t>
          </a:r>
        </a:p>
      </dsp:txBody>
      <dsp:txXfrm>
        <a:off x="5977630" y="1314747"/>
        <a:ext cx="1488867" cy="595546"/>
      </dsp:txXfrm>
    </dsp:sp>
    <dsp:sp modelId="{61E9A536-A6C1-49EB-B74F-1F2867CAD30D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0F3F3-991A-4F9C-94A6-A680E36CB385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✔ Microsoft Teams - Communication &amp; transparency</a:t>
          </a:r>
        </a:p>
      </dsp:txBody>
      <dsp:txXfrm>
        <a:off x="3353501" y="3204069"/>
        <a:ext cx="1488867" cy="59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A925C-5C3F-45F4-A126-373FCE4ADFD4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A1361-9D64-4215-AB42-876FC45B3184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1AEF2-2692-4569-8971-3D2993B616BC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Automates the leave tracking process.</a:t>
          </a:r>
        </a:p>
      </dsp:txBody>
      <dsp:txXfrm>
        <a:off x="1736122" y="1100"/>
        <a:ext cx="2172539" cy="921683"/>
      </dsp:txXfrm>
    </dsp:sp>
    <dsp:sp modelId="{46AA4934-7FB1-413E-9599-3075368362DA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1D202-5E4F-46B2-8DC8-B9B16E2D25E8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3A765-F929-4065-BF4F-797EECB3F5A0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Reduces HR manual workload.</a:t>
          </a:r>
        </a:p>
      </dsp:txBody>
      <dsp:txXfrm>
        <a:off x="5406396" y="1100"/>
        <a:ext cx="2172539" cy="921683"/>
      </dsp:txXfrm>
    </dsp:sp>
    <dsp:sp modelId="{9A283DC3-E366-4CA9-99D4-F993F45D967F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80188-98A1-405B-A795-2BE56DCCB8E8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4383-C90B-4498-B874-59BF0802A9CA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Ensures quick approvals &amp; employee satisfaction.</a:t>
          </a:r>
        </a:p>
      </dsp:txBody>
      <dsp:txXfrm>
        <a:off x="1736122" y="1635560"/>
        <a:ext cx="2172539" cy="921683"/>
      </dsp:txXfrm>
    </dsp:sp>
    <dsp:sp modelId="{156FC2B2-A238-4A81-B2D8-2C6F3FDB5C7A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0AD95-4D75-4509-A37E-D81E25B990F2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28B8-140F-4FD9-A506-EEC47964FF34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Stores all records in SharePoint for compliance.</a:t>
          </a:r>
        </a:p>
      </dsp:txBody>
      <dsp:txXfrm>
        <a:off x="5406396" y="1635560"/>
        <a:ext cx="2172539" cy="921683"/>
      </dsp:txXfrm>
    </dsp:sp>
    <dsp:sp modelId="{0FBD5EF1-3C00-4232-89A9-0B7C58681B07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642D0-615A-49B6-9E18-0B66A2587737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F87F6-1DB1-40CE-8894-EC1153236E46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Scalable and customizable for different teams.</a:t>
          </a:r>
        </a:p>
      </dsp:txBody>
      <dsp:txXfrm>
        <a:off x="1736122" y="3270020"/>
        <a:ext cx="2172539" cy="92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 Automated Employee Leave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Power Automate | Microsoft Forms | SharePoint | Outlook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 Project Overview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D60A8FD-27B3-2426-D122-0AB1D8889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94055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of a blue and green corrugated pipe&#10;&#10;AI-generated content may be incorrect.">
            <a:extLst>
              <a:ext uri="{FF2B5EF4-FFF2-40B4-BE49-F238E27FC236}">
                <a16:creationId xmlns:a16="http://schemas.microsoft.com/office/drawing/2014/main" id="{93958C48-98B7-FF99-640A-EC08DF8384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 Workflow Breakdown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5DA62-FE47-9F89-9A45-1B6BA47D6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911775"/>
              </p:ext>
            </p:extLst>
          </p:nvPr>
        </p:nvGraphicFramePr>
        <p:xfrm>
          <a:off x="628650" y="2004446"/>
          <a:ext cx="78867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Tools &amp; Technologies Used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BB512BF-4412-8677-E169-368E71FE6A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8062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Key Benefits &amp;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A80557-FD48-619C-C126-12E29EB5E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617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 Automated Employee Leave Management System</vt:lpstr>
      <vt:lpstr> Project Overview</vt:lpstr>
      <vt:lpstr> Workflow Breakdown</vt:lpstr>
      <vt:lpstr> Tools &amp; Technologies Used</vt:lpstr>
      <vt:lpstr> Key Benefits &amp;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Jayanti K</cp:lastModifiedBy>
  <cp:revision>2</cp:revision>
  <dcterms:created xsi:type="dcterms:W3CDTF">2013-01-27T09:14:16Z</dcterms:created>
  <dcterms:modified xsi:type="dcterms:W3CDTF">2025-03-19T21:32:26Z</dcterms:modified>
  <cp:category/>
</cp:coreProperties>
</file>