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2" r:id="rId6"/>
    <p:sldId id="260" r:id="rId7"/>
    <p:sldId id="259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i="1" dirty="0"/>
              <a:t>GitHub</a:t>
            </a:r>
            <a:endParaRPr lang="en-GB" altLang="en-US" b="1" i="1" dirty="0"/>
          </a:p>
        </p:txBody>
      </p:sp>
      <p:sp>
        <p:nvSpPr>
          <p:cNvPr id="5" name="Text Box 4"/>
          <p:cNvSpPr txBox="1"/>
          <p:nvPr/>
        </p:nvSpPr>
        <p:spPr>
          <a:xfrm>
            <a:off x="3560445" y="351028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Presented by Jayanthinisha R, Lead Software Engineer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283210"/>
            <a:ext cx="11724005" cy="867410"/>
          </a:xfrm>
        </p:spPr>
        <p:txBody>
          <a:bodyPr>
            <a:normAutofit/>
          </a:bodyPr>
          <a:lstStyle/>
          <a:p>
            <a:pPr algn="l"/>
            <a:r>
              <a:rPr lang="en-GB" altLang="en-US" sz="4000" dirty="0">
                <a:latin typeface="+mj-ea"/>
                <a:cs typeface="+mj-ea"/>
              </a:rPr>
              <a:t>Interoperability</a:t>
            </a:r>
            <a:endParaRPr lang="en-GB" altLang="en-US" sz="4000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925" y="1623695"/>
            <a:ext cx="11724640" cy="45040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GitHub is interoperable with Git, making it compatible with any Git client or tool.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Developers can use their preferred Git workflows and tools with GitHub.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Integration with third-party services and CI/CD platforms enables seamless development pipelines.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APIs and webhooks allow for easy integration with internal systems and processes.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283210"/>
            <a:ext cx="11724005" cy="867410"/>
          </a:xfrm>
        </p:spPr>
        <p:txBody>
          <a:bodyPr>
            <a:normAutofit/>
          </a:bodyPr>
          <a:lstStyle/>
          <a:p>
            <a:pPr algn="l"/>
            <a:r>
              <a:rPr lang="en-GB" altLang="en-US" sz="4000" dirty="0">
                <a:latin typeface="+mj-ea"/>
                <a:cs typeface="+mj-ea"/>
              </a:rPr>
              <a:t>Security</a:t>
            </a:r>
            <a:endParaRPr lang="en-GB" altLang="en-US" sz="4000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925" y="1623695"/>
            <a:ext cx="11724640" cy="45040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GitHub prioritizes security and implements various measures to protect your code.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Two-factor authentication (2FA) and access controls ensure secure access to repositories.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Private repositories and granular permissions help safeguard sensitive code.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Regular security updates and vulnerability scanning enhance protection.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283210"/>
            <a:ext cx="11724005" cy="867410"/>
          </a:xfrm>
        </p:spPr>
        <p:txBody>
          <a:bodyPr>
            <a:normAutofit/>
          </a:bodyPr>
          <a:lstStyle/>
          <a:p>
            <a:pPr algn="l"/>
            <a:r>
              <a:rPr lang="en-GB" altLang="en-US" sz="4000" dirty="0">
                <a:latin typeface="+mj-ea"/>
                <a:cs typeface="+mj-ea"/>
              </a:rPr>
              <a:t>Conclusion</a:t>
            </a:r>
            <a:endParaRPr lang="en-GB" altLang="en-US" sz="4000" dirty="0">
              <a:latin typeface="+mj-ea"/>
              <a:cs typeface="+mj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290195" y="1040130"/>
            <a:ext cx="11723370" cy="524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By considering scalability, security, and interoperability, organizations can determine if GitHub meets their requirements.</a:t>
            </a:r>
            <a:endParaRPr lang="en-US"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 GitHub's scalability allows for accommodating growth, robust security measures safeguard code, and interoperability ensures compatibility with existing workflows and tools. </a:t>
            </a:r>
            <a:endParaRPr lang="en-US"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Evaluating these factors will help make an informed decision about utilizing GitHub within the organization.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290195" y="1040130"/>
            <a:ext cx="11723370" cy="524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5" name="Picture 4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858520"/>
            <a:ext cx="9759950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5" y="468630"/>
            <a:ext cx="11438255" cy="5683885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latin typeface="+mj-ea"/>
                <a:cs typeface="+mj-ea"/>
                <a:sym typeface="+mn-ea"/>
              </a:rPr>
              <a:t>Git</a:t>
            </a:r>
            <a:endParaRPr lang="en-US" sz="4000"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Git </a:t>
            </a:r>
            <a:r>
              <a:rPr lang="en-GB" altLang="en-US">
                <a:sym typeface="+mn-ea"/>
              </a:rPr>
              <a:t>is </a:t>
            </a:r>
            <a:r>
              <a:rPr lang="en-US">
                <a:sym typeface="+mn-ea"/>
              </a:rPr>
              <a:t>a distributed version control system (VCS)</a:t>
            </a:r>
            <a:r>
              <a:rPr lang="en-GB" altLang="en-US">
                <a:sym typeface="+mn-ea"/>
              </a:rPr>
              <a:t> </a:t>
            </a:r>
            <a:r>
              <a:rPr lang="en-US"/>
              <a:t>for tracking changes in source code during software development.  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GB" altLang="en-US" sz="2400"/>
              <a:t>It’s an open-source tool developers install locally to manage source code.</a:t>
            </a:r>
            <a:endParaRPr lang="en-GB" altLang="en-US" sz="2400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GB" altLang="en-US" sz="2400"/>
              <a:t>Git competes with centralized and distributed version control tools such as Subversion, Mercurial, ClearCase and IBM's Rational Team Concert.</a:t>
            </a:r>
            <a:endParaRPr lang="en-GB" altLang="en-US" sz="2400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GB" altLang="en-US" sz="2400"/>
              <a:t>It Can be used with or without GitHub.</a:t>
            </a: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5" y="342265"/>
            <a:ext cx="11486515" cy="536765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000" b="1">
                <a:latin typeface="+mj-ea"/>
                <a:cs typeface="+mj-ea"/>
              </a:rPr>
              <a:t>Key features of Git</a:t>
            </a:r>
            <a:endParaRPr lang="en-US" sz="4000" b="1" u="sng">
              <a:latin typeface="+mj-ea"/>
              <a:cs typeface="+mj-ea"/>
            </a:endParaRP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Local repository</a:t>
            </a:r>
            <a:endParaRPr lang="en-US" sz="2400"/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Branching and merging</a:t>
            </a:r>
            <a:endParaRPr lang="en-US" sz="2400"/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Commit history</a:t>
            </a:r>
            <a:endParaRPr lang="en-US" sz="2400"/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Reverting chang</a:t>
            </a:r>
            <a:r>
              <a:rPr lang="en-GB" altLang="en-US" sz="2400"/>
              <a:t>es</a:t>
            </a:r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" y="582295"/>
            <a:ext cx="7332345" cy="58928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445" dirty="0">
                <a:latin typeface="+mj-ea"/>
                <a:cs typeface="+mj-ea"/>
              </a:rPr>
              <a:t>GitHub</a:t>
            </a:r>
            <a:endParaRPr lang="en-GB" altLang="en-US" sz="4445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" y="1503680"/>
            <a:ext cx="11740515" cy="45612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GitHub is a code hosting platform</a:t>
            </a:r>
            <a:r>
              <a:rPr lang="en-GB" altLang="en-US">
                <a:sym typeface="+mn-ea"/>
              </a:rPr>
              <a:t> or </a:t>
            </a:r>
            <a:r>
              <a:rPr lang="en-US">
                <a:sym typeface="+mn-ea"/>
              </a:rPr>
              <a:t>web-based Git repository hosting service</a:t>
            </a:r>
            <a:r>
              <a:rPr lang="en-US">
                <a:sym typeface="+mn-ea"/>
              </a:rPr>
              <a:t> for version control and collaboration. </a:t>
            </a:r>
            <a:endParaRPr lang="en-US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It lets you and others work together on projects from anywhere</a:t>
            </a:r>
            <a:r>
              <a:rPr lang="en-GB" alt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altLang="en-US">
                <a:sym typeface="+mn-ea"/>
              </a:rPr>
              <a:t>It </a:t>
            </a:r>
            <a:r>
              <a:rPr lang="en-US">
                <a:sym typeface="+mn-ea"/>
              </a:rPr>
              <a:t>offers all of the distributed revision control and source code management (SCM) functionality of Git</a:t>
            </a:r>
            <a:r>
              <a:rPr lang="en-GB" alt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altLang="en-US">
                <a:sym typeface="+mn-ea"/>
              </a:rPr>
              <a:t>A</a:t>
            </a:r>
            <a:r>
              <a:rPr lang="en-US">
                <a:sym typeface="+mn-ea"/>
              </a:rPr>
              <a:t>s well as adding its own features. </a:t>
            </a:r>
            <a:endParaRPr lang="en-US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altLang="en-US">
                <a:sym typeface="+mn-ea"/>
              </a:rPr>
              <a:t>We can integrate Git with GitHub.</a:t>
            </a:r>
            <a:endParaRPr lang="en-US"/>
          </a:p>
          <a:p>
            <a:pPr marL="342900" indent="-342900" algn="l">
              <a:buNone/>
            </a:pPr>
            <a:endParaRPr lang="en-US" sz="2300"/>
          </a:p>
          <a:p>
            <a:pPr algn="l"/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925" y="552450"/>
            <a:ext cx="9144000" cy="867410"/>
          </a:xfrm>
        </p:spPr>
        <p:txBody>
          <a:bodyPr>
            <a:normAutofit/>
          </a:bodyPr>
          <a:lstStyle/>
          <a:p>
            <a:pPr algn="l"/>
            <a:r>
              <a:rPr lang="en-GB" altLang="en-US" sz="4445" dirty="0">
                <a:latin typeface="+mj-ea"/>
                <a:cs typeface="+mj-ea"/>
              </a:rPr>
              <a:t>Key features of GitHub</a:t>
            </a:r>
            <a:endParaRPr lang="en-GB" altLang="en-US" sz="4445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925" y="1623695"/>
            <a:ext cx="11724640" cy="45040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Remote repository hosting</a:t>
            </a:r>
            <a:endParaRPr lang="en-US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Collaboration tools</a:t>
            </a:r>
            <a:endParaRPr lang="en-US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Issue tracking</a:t>
            </a:r>
            <a:endParaRPr lang="en-US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Pull requests</a:t>
            </a:r>
            <a:endParaRPr lang="en-US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Code review</a:t>
            </a:r>
            <a:endParaRPr lang="en-US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Project management</a:t>
            </a:r>
            <a:endParaRPr lang="en-US"/>
          </a:p>
          <a:p>
            <a:pPr marL="342900" indent="-34290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925" y="330835"/>
            <a:ext cx="9144000" cy="867410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+mj-ea"/>
                <a:cs typeface="+mj-ea"/>
                <a:sym typeface="+mn-ea"/>
              </a:rPr>
              <a:t>Use Cases</a:t>
            </a:r>
            <a:endParaRPr lang="en-GB" altLang="en-US" sz="4000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925" y="1402080"/>
            <a:ext cx="11724640" cy="4504055"/>
          </a:xfrm>
        </p:spPr>
        <p:txBody>
          <a:bodyPr>
            <a:normAutofit lnSpcReduction="10000"/>
          </a:bodyPr>
          <a:lstStyle/>
          <a:p>
            <a:pPr marL="342900" indent="-342900" algn="l"/>
            <a:r>
              <a:rPr lang="en-US" sz="3200" b="1"/>
              <a:t>Git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Personal projects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Small-scale collaborations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Open-source contributions</a:t>
            </a:r>
            <a:endParaRPr lang="en-US"/>
          </a:p>
          <a:p>
            <a:pPr marL="342900" indent="-342900" algn="l"/>
            <a:endParaRPr lang="en-US"/>
          </a:p>
          <a:p>
            <a:pPr marL="342900" indent="-342900" algn="l"/>
            <a:r>
              <a:rPr lang="en-US" sz="3200" b="1"/>
              <a:t>GitHub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Team projects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Large-scale collaborations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Open-source community involvement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Code review and project management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40" y="1713865"/>
            <a:ext cx="2668270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283210"/>
            <a:ext cx="11724005" cy="867410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>
                <a:latin typeface="+mj-ea"/>
                <a:cs typeface="+mj-ea"/>
              </a:rPr>
              <a:t>Git Vs GitHub</a:t>
            </a:r>
            <a:endParaRPr lang="en-GB" altLang="en-US" sz="4000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925" y="1623695"/>
            <a:ext cx="11724640" cy="4504055"/>
          </a:xfrm>
        </p:spPr>
        <p:txBody>
          <a:bodyPr>
            <a:normAutofit/>
          </a:bodyPr>
          <a:lstStyle/>
          <a:p>
            <a:pPr marL="342900" indent="-342900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80"/>
            <a:ext cx="12192635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" y="934085"/>
            <a:ext cx="11724640" cy="5168265"/>
          </a:xfrm>
        </p:spPr>
        <p:txBody>
          <a:bodyPr>
            <a:normAutofit/>
          </a:bodyPr>
          <a:lstStyle/>
          <a:p>
            <a:pPr marL="342900" indent="-342900" algn="l"/>
            <a:endParaRPr lang="en-GB" altLang="en-US" b="1">
              <a:sym typeface="+mn-ea"/>
            </a:endParaRPr>
          </a:p>
          <a:p>
            <a:pPr marL="342900" indent="-342900" algn="l"/>
            <a:r>
              <a:rPr lang="en-GB" altLang="en-US" b="1">
                <a:latin typeface="+mj-ea"/>
                <a:cs typeface="+mj-ea"/>
                <a:sym typeface="+mn-ea"/>
              </a:rPr>
              <a:t>I</a:t>
            </a:r>
            <a:r>
              <a:rPr lang="en-US" b="1">
                <a:latin typeface="+mj-ea"/>
                <a:cs typeface="+mj-ea"/>
                <a:sym typeface="+mn-ea"/>
              </a:rPr>
              <a:t>mportant considerations when it comes to using GitHub in</a:t>
            </a:r>
            <a:r>
              <a:rPr lang="en-GB" altLang="en-US" b="1">
                <a:latin typeface="+mj-ea"/>
                <a:cs typeface="+mj-ea"/>
                <a:sym typeface="+mn-ea"/>
              </a:rPr>
              <a:t> </a:t>
            </a:r>
            <a:r>
              <a:rPr lang="en-US" b="1">
                <a:latin typeface="+mj-ea"/>
                <a:cs typeface="+mj-ea"/>
                <a:sym typeface="+mn-ea"/>
              </a:rPr>
              <a:t>an organization</a:t>
            </a:r>
            <a:r>
              <a:rPr lang="en-GB" altLang="en-US" b="1">
                <a:latin typeface="+mj-ea"/>
                <a:cs typeface="+mj-ea"/>
                <a:sym typeface="+mn-ea"/>
              </a:rPr>
              <a:t> are</a:t>
            </a:r>
            <a:endParaRPr lang="en-GB" altLang="en-US" dirty="0">
              <a:latin typeface="+mj-ea"/>
              <a:cs typeface="+mj-ea"/>
            </a:endParaRPr>
          </a:p>
          <a:p>
            <a:pPr marL="1371600" lvl="2" indent="-457200" algn="l">
              <a:lnSpc>
                <a:spcPct val="250000"/>
              </a:lnSpc>
              <a:buAutoNum type="arabicPeriod"/>
            </a:pPr>
            <a:r>
              <a:rPr lang="en-US" sz="2400"/>
              <a:t>Scalability</a:t>
            </a:r>
            <a:endParaRPr lang="en-US" sz="2400"/>
          </a:p>
          <a:p>
            <a:pPr marL="1371600" lvl="2" indent="-457200" algn="l">
              <a:lnSpc>
                <a:spcPct val="250000"/>
              </a:lnSpc>
              <a:buAutoNum type="arabicPeriod"/>
            </a:pPr>
            <a:r>
              <a:rPr lang="en-US" sz="2400"/>
              <a:t>security</a:t>
            </a:r>
            <a:endParaRPr lang="en-US" sz="2400"/>
          </a:p>
          <a:p>
            <a:pPr marL="1371600" lvl="2" indent="-457200" algn="l">
              <a:lnSpc>
                <a:spcPct val="250000"/>
              </a:lnSpc>
              <a:buAutoNum type="arabicPeriod"/>
            </a:pPr>
            <a:r>
              <a:rPr lang="en-US" sz="2400"/>
              <a:t>interoperability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362585"/>
            <a:ext cx="11724005" cy="867410"/>
          </a:xfrm>
        </p:spPr>
        <p:txBody>
          <a:bodyPr>
            <a:normAutofit/>
          </a:bodyPr>
          <a:lstStyle/>
          <a:p>
            <a:pPr algn="l"/>
            <a:r>
              <a:rPr lang="en-GB" altLang="en-US" sz="4000" dirty="0">
                <a:latin typeface="+mj-ea"/>
                <a:cs typeface="+mj-ea"/>
              </a:rPr>
              <a:t>Scalability</a:t>
            </a:r>
            <a:endParaRPr lang="en-GB" altLang="en-US" sz="4000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925" y="1623695"/>
            <a:ext cx="11092180" cy="45040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GitHub provides scalability for organizations of all sizes.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It can handle large codebases and accommodate growing teams.</a:t>
            </a:r>
            <a:endParaRPr lang="en-US"/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GitHub's infrastructure is designed to handle high traffic and concurrent usage.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19870" y="1511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</Words>
  <Application>WPS Presentation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Calibri Light</vt:lpstr>
      <vt:lpstr>Microsoft YaHei</vt:lpstr>
      <vt:lpstr>Arial Unicode MS</vt:lpstr>
      <vt:lpstr>Calibri</vt:lpstr>
      <vt:lpstr>Office Theme</vt:lpstr>
      <vt:lpstr>GitHub</vt:lpstr>
      <vt:lpstr>PowerPoint 演示文稿</vt:lpstr>
      <vt:lpstr>PowerPoint 演示文稿</vt:lpstr>
      <vt:lpstr>GitHub</vt:lpstr>
      <vt:lpstr>Key features of GitHub</vt:lpstr>
      <vt:lpstr>Use Cases</vt:lpstr>
      <vt:lpstr>Git Vs GitHub</vt:lpstr>
      <vt:lpstr>PowerPoint 演示文稿</vt:lpstr>
      <vt:lpstr>Scalability</vt:lpstr>
      <vt:lpstr>Interoperability</vt:lpstr>
      <vt:lpstr>Security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/>
  <cp:lastModifiedBy>Jayanthi Nisha</cp:lastModifiedBy>
  <cp:revision>8</cp:revision>
  <dcterms:created xsi:type="dcterms:W3CDTF">2023-07-05T10:05:00Z</dcterms:created>
  <dcterms:modified xsi:type="dcterms:W3CDTF">2023-10-03T06:08:07Z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409643A5E8134051BE1A8A11896EBF73</vt:lpwstr>
  </property>
  <property fmtid="{D5CDD505-2E9C-101B-9397-08002B2CF9AE}" pid="3" name="KSOProductBuildVer">
    <vt:lpwstr>1033-12.2.0.13215</vt:lpwstr>
  </property>
</Properties>
</file>