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2192000" cy="6858000"/>
  <p:notesSz cx="6858000" cy="9144000"/>
  <p:embeddedFontLst>
    <p:embeddedFont>
      <p:font typeface="Bebas Neue Bold" charset="1" panose="020B0606020202050201"/>
      <p:regular r:id="rId19"/>
    </p:embeddedFont>
    <p:embeddedFont>
      <p:font typeface="Arial" charset="1" panose="020B0502020202020204"/>
      <p:regular r:id="rId20"/>
    </p:embeddedFont>
    <p:embeddedFont>
      <p:font typeface="Bebas Neue" charset="1" panose="000005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2.png" Type="http://schemas.openxmlformats.org/officeDocument/2006/relationships/image"/><Relationship Id="rId4" Target="../media/image3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25.png" Type="http://schemas.openxmlformats.org/officeDocument/2006/relationships/image"/><Relationship Id="rId5" Target="../media/image26.png" Type="http://schemas.openxmlformats.org/officeDocument/2006/relationships/image"/><Relationship Id="rId6" Target="../media/image27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8.png" Type="http://schemas.openxmlformats.org/officeDocument/2006/relationships/image"/><Relationship Id="rId4" Target="../media/image29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0.png" Type="http://schemas.openxmlformats.org/officeDocument/2006/relationships/image"/><Relationship Id="rId4" Target="../media/image31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32.png" Type="http://schemas.openxmlformats.org/officeDocument/2006/relationships/image"/><Relationship Id="rId4" Target="../media/image3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7.jpe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6.png" Type="http://schemas.openxmlformats.org/officeDocument/2006/relationships/image"/><Relationship Id="rId5" Target="../media/image12.jpeg" Type="http://schemas.openxmlformats.org/officeDocument/2006/relationships/image"/><Relationship Id="rId6" Target="../media/image8.png" Type="http://schemas.openxmlformats.org/officeDocument/2006/relationships/image"/><Relationship Id="rId7" Target="../media/image9.svg" Type="http://schemas.openxmlformats.org/officeDocument/2006/relationships/image"/><Relationship Id="rId8" Target="../media/image10.png" Type="http://schemas.openxmlformats.org/officeDocument/2006/relationships/image"/><Relationship Id="rId9" Target="../media/image11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5.png" Type="http://schemas.openxmlformats.org/officeDocument/2006/relationships/image"/><Relationship Id="rId4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7.png" Type="http://schemas.openxmlformats.org/officeDocument/2006/relationships/image"/><Relationship Id="rId4" Target="../media/image18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19.png" Type="http://schemas.openxmlformats.org/officeDocument/2006/relationships/image"/><Relationship Id="rId4" Target="../media/image2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1.png" Type="http://schemas.openxmlformats.org/officeDocument/2006/relationships/image"/><Relationship Id="rId4" Target="../media/image22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23.png" Type="http://schemas.openxmlformats.org/officeDocument/2006/relationships/image"/><Relationship Id="rId4" Target="../media/image2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2191743" cy="6858000"/>
          </a:xfrm>
          <a:custGeom>
            <a:avLst/>
            <a:gdLst/>
            <a:ahLst/>
            <a:cxnLst/>
            <a:rect r="r" b="b" t="t" l="l"/>
            <a:pathLst>
              <a:path h="6858000" w="12191743">
                <a:moveTo>
                  <a:pt x="0" y="0"/>
                </a:moveTo>
                <a:lnTo>
                  <a:pt x="12191743" y="0"/>
                </a:lnTo>
                <a:lnTo>
                  <a:pt x="12191743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839973" y="4573591"/>
            <a:ext cx="8521703" cy="1804988"/>
          </a:xfrm>
          <a:custGeom>
            <a:avLst/>
            <a:gdLst/>
            <a:ahLst/>
            <a:cxnLst/>
            <a:rect r="r" b="b" t="t" l="l"/>
            <a:pathLst>
              <a:path h="1804988" w="8521703">
                <a:moveTo>
                  <a:pt x="0" y="0"/>
                </a:moveTo>
                <a:lnTo>
                  <a:pt x="8521703" y="0"/>
                </a:lnTo>
                <a:lnTo>
                  <a:pt x="8521703" y="1804987"/>
                </a:lnTo>
                <a:lnTo>
                  <a:pt x="0" y="180498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23875" y="0"/>
            <a:ext cx="11301479" cy="6291262"/>
          </a:xfrm>
          <a:custGeom>
            <a:avLst/>
            <a:gdLst/>
            <a:ahLst/>
            <a:cxnLst/>
            <a:rect r="r" b="b" t="t" l="l"/>
            <a:pathLst>
              <a:path h="6291262" w="11301479">
                <a:moveTo>
                  <a:pt x="0" y="0"/>
                </a:moveTo>
                <a:lnTo>
                  <a:pt x="11301479" y="0"/>
                </a:lnTo>
                <a:lnTo>
                  <a:pt x="11301479" y="6291262"/>
                </a:lnTo>
                <a:lnTo>
                  <a:pt x="0" y="629126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31797" y="192091"/>
            <a:ext cx="11368088" cy="6073778"/>
          </a:xfrm>
          <a:custGeom>
            <a:avLst/>
            <a:gdLst/>
            <a:ahLst/>
            <a:cxnLst/>
            <a:rect r="r" b="b" t="t" l="l"/>
            <a:pathLst>
              <a:path h="6073778" w="11368088">
                <a:moveTo>
                  <a:pt x="0" y="0"/>
                </a:moveTo>
                <a:lnTo>
                  <a:pt x="11368087" y="0"/>
                </a:lnTo>
                <a:lnTo>
                  <a:pt x="11368087" y="6073778"/>
                </a:lnTo>
                <a:lnTo>
                  <a:pt x="0" y="607377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7285" y="2745924"/>
            <a:ext cx="2755259" cy="8989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52"/>
              </a:lnSpc>
            </a:pPr>
            <a:r>
              <a:rPr lang="en-US" b="true" sz="3229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Features and Functionality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851141" y="5177085"/>
            <a:ext cx="1791024" cy="64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2"/>
              </a:lnSpc>
            </a:pPr>
            <a:r>
              <a:rPr lang="en-US" b="true" sz="150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RESPONSIVE AND USER-FRIENDLY DESIGN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81091" y="2232974"/>
            <a:ext cx="2139801" cy="64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2"/>
              </a:lnSpc>
            </a:pPr>
            <a:r>
              <a:rPr lang="en-US" b="true" sz="150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DISPLAY PERSONAL BIO DATA IN A CLEAR TABLE FORMAT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232143" y="5177085"/>
            <a:ext cx="2004336" cy="6402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2"/>
              </a:lnSpc>
            </a:pPr>
            <a:r>
              <a:rPr lang="en-US" b="true" sz="150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SINPLE STRUCTURE FOR EASY CUSTOMIZATION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8181718" y="2232974"/>
            <a:ext cx="2111197" cy="220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2"/>
              </a:lnSpc>
            </a:pPr>
            <a:r>
              <a:rPr lang="en-US" b="true" sz="150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PROFILE PICTURE AT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766172" y="2442772"/>
            <a:ext cx="864175" cy="2205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652"/>
              </a:lnSpc>
            </a:pPr>
            <a:r>
              <a:rPr lang="en-US" b="true" sz="150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THE TOP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23875" y="0"/>
            <a:ext cx="11301479" cy="2119246"/>
            <a:chOff x="0" y="0"/>
            <a:chExt cx="15068639" cy="28256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068677" cy="2825623"/>
            </a:xfrm>
            <a:custGeom>
              <a:avLst/>
              <a:gdLst/>
              <a:ahLst/>
              <a:cxnLst/>
              <a:rect r="r" b="b" t="t" l="l"/>
              <a:pathLst>
                <a:path h="2825623" w="15068677">
                  <a:moveTo>
                    <a:pt x="14941677" y="6477"/>
                  </a:moveTo>
                  <a:lnTo>
                    <a:pt x="14941677" y="2698877"/>
                  </a:lnTo>
                  <a:lnTo>
                    <a:pt x="57150" y="2698877"/>
                  </a:lnTo>
                  <a:lnTo>
                    <a:pt x="57150" y="6477"/>
                  </a:lnTo>
                  <a:close/>
                  <a:moveTo>
                    <a:pt x="0" y="0"/>
                  </a:moveTo>
                  <a:lnTo>
                    <a:pt x="0" y="2825623"/>
                  </a:lnTo>
                  <a:lnTo>
                    <a:pt x="15068677" y="2825623"/>
                  </a:lnTo>
                  <a:lnTo>
                    <a:pt x="15068677" y="0"/>
                  </a:lnTo>
                  <a:close/>
                </a:path>
              </a:pathLst>
            </a:custGeom>
            <a:blipFill>
              <a:blip r:embed="rId2"/>
              <a:stretch>
                <a:fillRect l="0" t="-1803" r="0" b="-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33450" y="929754"/>
            <a:ext cx="7244572" cy="836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6"/>
              </a:lnSpc>
            </a:pPr>
            <a:r>
              <a:rPr lang="en-US" b="true" sz="4804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Result and screenshots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76881" y="5293423"/>
            <a:ext cx="3125095" cy="255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7"/>
              </a:lnSpc>
            </a:pPr>
            <a:r>
              <a:rPr lang="en-US" b="true" sz="172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HOME PAGE WITH PROFILE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08049" y="5531863"/>
            <a:ext cx="2188350" cy="2550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877"/>
              </a:lnSpc>
            </a:pPr>
            <a:r>
              <a:rPr lang="en-US" b="true" sz="172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PICTURE AND TITLE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437376" y="5293423"/>
            <a:ext cx="3642036" cy="4934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877"/>
              </a:lnSpc>
            </a:pPr>
            <a:r>
              <a:rPr lang="en-US" b="true" sz="172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BIO DATA TABLE WITH DETAILS (NAME,EDUCATION, SKILLS, ETC)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23875" y="0"/>
            <a:ext cx="11301479" cy="2119246"/>
            <a:chOff x="0" y="0"/>
            <a:chExt cx="15068639" cy="28256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068677" cy="2825623"/>
            </a:xfrm>
            <a:custGeom>
              <a:avLst/>
              <a:gdLst/>
              <a:ahLst/>
              <a:cxnLst/>
              <a:rect r="r" b="b" t="t" l="l"/>
              <a:pathLst>
                <a:path h="2825623" w="15068677">
                  <a:moveTo>
                    <a:pt x="14941677" y="6477"/>
                  </a:moveTo>
                  <a:lnTo>
                    <a:pt x="14941677" y="2698877"/>
                  </a:lnTo>
                  <a:lnTo>
                    <a:pt x="57150" y="2698877"/>
                  </a:lnTo>
                  <a:lnTo>
                    <a:pt x="57150" y="6477"/>
                  </a:lnTo>
                  <a:close/>
                  <a:moveTo>
                    <a:pt x="0" y="0"/>
                  </a:moveTo>
                  <a:lnTo>
                    <a:pt x="0" y="2825623"/>
                  </a:lnTo>
                  <a:lnTo>
                    <a:pt x="15068677" y="2825623"/>
                  </a:lnTo>
                  <a:lnTo>
                    <a:pt x="15068677" y="0"/>
                  </a:lnTo>
                  <a:close/>
                </a:path>
              </a:pathLst>
            </a:custGeom>
            <a:blipFill>
              <a:blip r:embed="rId2"/>
              <a:stretch>
                <a:fillRect l="0" t="-1803" r="0" b="-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33450" y="929754"/>
            <a:ext cx="3531098" cy="8366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26"/>
              </a:lnSpc>
            </a:pPr>
            <a:r>
              <a:rPr lang="en-US" b="true" sz="4804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Conclusion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650111" y="3575552"/>
            <a:ext cx="4049468" cy="14189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32"/>
              </a:lnSpc>
            </a:pPr>
            <a:r>
              <a:rPr lang="en-US" b="true" sz="2477" spc="9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This project demonstrate how to create a simple yet effective portofolio web page using basic web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559557" y="4968107"/>
            <a:ext cx="4135898" cy="369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32"/>
              </a:lnSpc>
            </a:pPr>
            <a:r>
              <a:rPr lang="en-US" b="true" sz="2477" spc="9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technologies (HTML &amp;CSS)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054215" y="3400549"/>
            <a:ext cx="4246293" cy="10662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4"/>
              </a:lnSpc>
            </a:pPr>
            <a:r>
              <a:rPr lang="en-US" b="true" sz="2477" spc="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It serves as a digital Identify for students and professional, making it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103745" y="4469378"/>
            <a:ext cx="4150662" cy="6937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93"/>
              </a:lnSpc>
            </a:pPr>
            <a:r>
              <a:rPr lang="en-US" b="true" sz="2477" spc="9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with Recruiters, institutions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78094" y="4192200"/>
            <a:ext cx="4113724" cy="627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0"/>
              </a:lnSpc>
            </a:pPr>
            <a:r>
              <a:rPr lang="en-US" b="true" sz="2479" spc="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easierto</a:t>
            </a:r>
            <a:r>
              <a:rPr lang="en-US" b="true" sz="2479" spc="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</a:t>
            </a:r>
            <a:r>
              <a:rPr lang="en-US" b="true" sz="2479" spc="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share</a:t>
            </a:r>
            <a:r>
              <a:rPr lang="en-US" b="true" sz="2479" spc="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</a:t>
            </a:r>
            <a:r>
              <a:rPr lang="en-US" b="true" sz="2479" spc="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information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8504301" y="4888420"/>
            <a:ext cx="1211790" cy="6274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480"/>
              </a:lnSpc>
            </a:pPr>
            <a:r>
              <a:rPr lang="en-US" b="true" sz="2479" spc="1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orclient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23875" y="0"/>
            <a:ext cx="11301479" cy="2119246"/>
            <a:chOff x="0" y="0"/>
            <a:chExt cx="15068639" cy="28256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068677" cy="2825623"/>
            </a:xfrm>
            <a:custGeom>
              <a:avLst/>
              <a:gdLst/>
              <a:ahLst/>
              <a:cxnLst/>
              <a:rect r="r" b="b" t="t" l="l"/>
              <a:pathLst>
                <a:path h="2825623" w="15068677">
                  <a:moveTo>
                    <a:pt x="14941677" y="6477"/>
                  </a:moveTo>
                  <a:lnTo>
                    <a:pt x="14941677" y="2698877"/>
                  </a:lnTo>
                  <a:lnTo>
                    <a:pt x="57150" y="2698877"/>
                  </a:lnTo>
                  <a:lnTo>
                    <a:pt x="57150" y="6477"/>
                  </a:lnTo>
                  <a:close/>
                  <a:moveTo>
                    <a:pt x="0" y="0"/>
                  </a:moveTo>
                  <a:lnTo>
                    <a:pt x="0" y="2825623"/>
                  </a:lnTo>
                  <a:lnTo>
                    <a:pt x="15068677" y="2825623"/>
                  </a:lnTo>
                  <a:lnTo>
                    <a:pt x="15068677" y="0"/>
                  </a:lnTo>
                  <a:close/>
                </a:path>
              </a:pathLst>
            </a:custGeom>
            <a:blipFill>
              <a:blip r:embed="rId2"/>
              <a:stretch>
                <a:fillRect l="0" t="-1803" r="0" b="-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69909" y="759585"/>
            <a:ext cx="5526086" cy="80687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21"/>
              </a:lnSpc>
            </a:pPr>
            <a:r>
              <a:rPr lang="en-US" sz="7158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Github link</a:t>
            </a:r>
          </a:p>
          <a:p>
            <a:pPr algn="l">
              <a:lnSpc>
                <a:spcPts val="10021"/>
              </a:lnSpc>
            </a:pPr>
            <a:r>
              <a:rPr lang="en-US" sz="7158">
                <a:solidFill>
                  <a:srgbClr val="000000"/>
                </a:solidFill>
                <a:latin typeface="Bebas Neue"/>
                <a:ea typeface="Bebas Neue"/>
                <a:cs typeface="Bebas Neue"/>
                <a:sym typeface="Bebas Neue"/>
              </a:rPr>
              <a:t>jayanthiravikumar11112006-png/Jayanthi-TNDSC-FWD-DP</a:t>
            </a:r>
          </a:p>
          <a:p>
            <a:pPr algn="l">
              <a:lnSpc>
                <a:spcPts val="10021"/>
              </a:lnSpc>
            </a:pPr>
          </a:p>
          <a:p>
            <a:pPr algn="l">
              <a:lnSpc>
                <a:spcPts val="3757"/>
              </a:lnSpc>
            </a:pP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23875" y="0"/>
            <a:ext cx="11301479" cy="2119246"/>
            <a:chOff x="0" y="0"/>
            <a:chExt cx="15068639" cy="28256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068677" cy="2825623"/>
            </a:xfrm>
            <a:custGeom>
              <a:avLst/>
              <a:gdLst/>
              <a:ahLst/>
              <a:cxnLst/>
              <a:rect r="r" b="b" t="t" l="l"/>
              <a:pathLst>
                <a:path h="2825623" w="15068677">
                  <a:moveTo>
                    <a:pt x="14941677" y="6477"/>
                  </a:moveTo>
                  <a:lnTo>
                    <a:pt x="14941677" y="2698877"/>
                  </a:lnTo>
                  <a:lnTo>
                    <a:pt x="57150" y="2698877"/>
                  </a:lnTo>
                  <a:lnTo>
                    <a:pt x="57150" y="6477"/>
                  </a:lnTo>
                  <a:close/>
                  <a:moveTo>
                    <a:pt x="0" y="0"/>
                  </a:moveTo>
                  <a:lnTo>
                    <a:pt x="0" y="2825623"/>
                  </a:lnTo>
                  <a:lnTo>
                    <a:pt x="15068677" y="2825623"/>
                  </a:lnTo>
                  <a:lnTo>
                    <a:pt x="15068677" y="0"/>
                  </a:lnTo>
                  <a:close/>
                </a:path>
              </a:pathLst>
            </a:custGeom>
            <a:blipFill>
              <a:blip r:embed="rId4"/>
              <a:stretch>
                <a:fillRect l="0" t="-1803" r="0" b="-1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19"/>
            <a:ext cx="4505325" cy="6857362"/>
          </a:xfrm>
          <a:custGeom>
            <a:avLst/>
            <a:gdLst/>
            <a:ahLst/>
            <a:cxnLst/>
            <a:rect r="r" b="b" t="t" l="l"/>
            <a:pathLst>
              <a:path h="6857362" w="4505325">
                <a:moveTo>
                  <a:pt x="0" y="0"/>
                </a:moveTo>
                <a:lnTo>
                  <a:pt x="4505325" y="0"/>
                </a:lnTo>
                <a:lnTo>
                  <a:pt x="4505325" y="6857362"/>
                </a:lnTo>
                <a:lnTo>
                  <a:pt x="0" y="685736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076825" y="600075"/>
            <a:ext cx="552450" cy="76200"/>
          </a:xfrm>
          <a:custGeom>
            <a:avLst/>
            <a:gdLst/>
            <a:ahLst/>
            <a:cxnLst/>
            <a:rect r="r" b="b" t="t" l="l"/>
            <a:pathLst>
              <a:path h="76200" w="552450">
                <a:moveTo>
                  <a:pt x="0" y="0"/>
                </a:moveTo>
                <a:lnTo>
                  <a:pt x="552450" y="0"/>
                </a:lnTo>
                <a:lnTo>
                  <a:pt x="55245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095875" y="2933700"/>
            <a:ext cx="6219825" cy="19050"/>
          </a:xfrm>
          <a:custGeom>
            <a:avLst/>
            <a:gdLst/>
            <a:ahLst/>
            <a:cxnLst/>
            <a:rect r="r" b="b" t="t" l="l"/>
            <a:pathLst>
              <a:path h="19050" w="6219825">
                <a:moveTo>
                  <a:pt x="0" y="0"/>
                </a:moveTo>
                <a:lnTo>
                  <a:pt x="6219825" y="0"/>
                </a:lnTo>
                <a:lnTo>
                  <a:pt x="6219825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75504" y="1624174"/>
            <a:ext cx="5253914" cy="913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5"/>
              </a:lnSpc>
            </a:pPr>
            <a:r>
              <a:rPr lang="en-US" b="true" sz="5182" spc="1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Digital portfolio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75504" y="3263370"/>
            <a:ext cx="81724" cy="17101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9"/>
              </a:lnSpc>
            </a:pPr>
            <a:r>
              <a:rPr lang="en-US" sz="18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 • 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04485" y="3278867"/>
            <a:ext cx="4616910" cy="21124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9"/>
              </a:lnSpc>
            </a:pPr>
            <a:r>
              <a:rPr lang="en-US" b="true" sz="180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Student name:R jayanthi</a:t>
            </a:r>
          </a:p>
          <a:p>
            <a:pPr algn="just">
              <a:lnSpc>
                <a:spcPts val="3379"/>
              </a:lnSpc>
            </a:pPr>
            <a:r>
              <a:rPr lang="en-US" b="true" sz="180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Register no:24131211802522028</a:t>
            </a:r>
          </a:p>
          <a:p>
            <a:pPr algn="just">
              <a:lnSpc>
                <a:spcPts val="3379"/>
              </a:lnSpc>
            </a:pPr>
            <a:r>
              <a:rPr lang="en-US" b="true" sz="180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Nmid:asanm121anm12124214028</a:t>
            </a:r>
          </a:p>
          <a:p>
            <a:pPr algn="just">
              <a:lnSpc>
                <a:spcPts val="3379"/>
              </a:lnSpc>
            </a:pPr>
            <a:r>
              <a:rPr lang="en-US" b="true" sz="180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Department:BSC COMPUTER science </a:t>
            </a:r>
          </a:p>
          <a:p>
            <a:pPr algn="just">
              <a:lnSpc>
                <a:spcPts val="3379"/>
              </a:lnSpc>
            </a:pPr>
            <a:r>
              <a:rPr lang="en-US" b="true" sz="180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College:Immaculate college for women 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0">
            <a:off x="523875" y="0"/>
            <a:ext cx="11301479" cy="2119246"/>
            <a:chOff x="0" y="0"/>
            <a:chExt cx="15068639" cy="2825661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068677" cy="2825623"/>
            </a:xfrm>
            <a:custGeom>
              <a:avLst/>
              <a:gdLst/>
              <a:ahLst/>
              <a:cxnLst/>
              <a:rect r="r" b="b" t="t" l="l"/>
              <a:pathLst>
                <a:path h="2825623" w="15068677">
                  <a:moveTo>
                    <a:pt x="14941677" y="6477"/>
                  </a:moveTo>
                  <a:lnTo>
                    <a:pt x="14941677" y="2698877"/>
                  </a:lnTo>
                  <a:lnTo>
                    <a:pt x="57150" y="2698877"/>
                  </a:lnTo>
                  <a:lnTo>
                    <a:pt x="57150" y="6477"/>
                  </a:lnTo>
                  <a:close/>
                  <a:moveTo>
                    <a:pt x="0" y="0"/>
                  </a:moveTo>
                  <a:lnTo>
                    <a:pt x="0" y="2825623"/>
                  </a:lnTo>
                  <a:lnTo>
                    <a:pt x="15068677" y="2825623"/>
                  </a:lnTo>
                  <a:lnTo>
                    <a:pt x="15068677" y="0"/>
                  </a:lnTo>
                  <a:close/>
                </a:path>
              </a:pathLst>
            </a:custGeom>
            <a:blipFill>
              <a:blip r:embed="rId4"/>
              <a:stretch>
                <a:fillRect l="0" t="-1803" r="0" b="-1"/>
              </a:stretch>
            </a:blip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0" y="48"/>
            <a:ext cx="4505325" cy="6857743"/>
          </a:xfrm>
          <a:custGeom>
            <a:avLst/>
            <a:gdLst/>
            <a:ahLst/>
            <a:cxnLst/>
            <a:rect r="r" b="b" t="t" l="l"/>
            <a:pathLst>
              <a:path h="6857743" w="4505325">
                <a:moveTo>
                  <a:pt x="0" y="0"/>
                </a:moveTo>
                <a:lnTo>
                  <a:pt x="4505325" y="0"/>
                </a:lnTo>
                <a:lnTo>
                  <a:pt x="4505325" y="6857742"/>
                </a:lnTo>
                <a:lnTo>
                  <a:pt x="0" y="6857742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5076825" y="600075"/>
            <a:ext cx="552450" cy="76200"/>
          </a:xfrm>
          <a:custGeom>
            <a:avLst/>
            <a:gdLst/>
            <a:ahLst/>
            <a:cxnLst/>
            <a:rect r="r" b="b" t="t" l="l"/>
            <a:pathLst>
              <a:path h="76200" w="552450">
                <a:moveTo>
                  <a:pt x="0" y="0"/>
                </a:moveTo>
                <a:lnTo>
                  <a:pt x="552450" y="0"/>
                </a:lnTo>
                <a:lnTo>
                  <a:pt x="552450" y="76200"/>
                </a:lnTo>
                <a:lnTo>
                  <a:pt x="0" y="762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095875" y="2933700"/>
            <a:ext cx="6219825" cy="19050"/>
          </a:xfrm>
          <a:custGeom>
            <a:avLst/>
            <a:gdLst/>
            <a:ahLst/>
            <a:cxnLst/>
            <a:rect r="r" b="b" t="t" l="l"/>
            <a:pathLst>
              <a:path h="19050" w="6219825">
                <a:moveTo>
                  <a:pt x="0" y="0"/>
                </a:moveTo>
                <a:lnTo>
                  <a:pt x="6219825" y="0"/>
                </a:lnTo>
                <a:lnTo>
                  <a:pt x="6219825" y="19050"/>
                </a:lnTo>
                <a:lnTo>
                  <a:pt x="0" y="190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175504" y="1624174"/>
            <a:ext cx="2951216" cy="913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55"/>
              </a:lnSpc>
            </a:pPr>
            <a:r>
              <a:rPr lang="en-US" b="true" sz="5182" spc="1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My skills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175504" y="3263370"/>
            <a:ext cx="81724" cy="8516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79"/>
              </a:lnSpc>
            </a:pPr>
            <a:r>
              <a:rPr lang="en-US" sz="180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• •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404485" y="3278867"/>
            <a:ext cx="1664589" cy="829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379"/>
              </a:lnSpc>
            </a:pPr>
            <a:r>
              <a:rPr lang="en-US" b="true" sz="180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Write and read Leaning music 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23875" y="0"/>
            <a:ext cx="11301479" cy="2119246"/>
            <a:chOff x="0" y="0"/>
            <a:chExt cx="15068639" cy="28256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068677" cy="2825623"/>
            </a:xfrm>
            <a:custGeom>
              <a:avLst/>
              <a:gdLst/>
              <a:ahLst/>
              <a:cxnLst/>
              <a:rect r="r" b="b" t="t" l="l"/>
              <a:pathLst>
                <a:path h="2825623" w="15068677">
                  <a:moveTo>
                    <a:pt x="14941677" y="6477"/>
                  </a:moveTo>
                  <a:lnTo>
                    <a:pt x="14941677" y="2698877"/>
                  </a:lnTo>
                  <a:lnTo>
                    <a:pt x="57150" y="2698877"/>
                  </a:lnTo>
                  <a:lnTo>
                    <a:pt x="57150" y="6477"/>
                  </a:lnTo>
                  <a:close/>
                  <a:moveTo>
                    <a:pt x="0" y="0"/>
                  </a:moveTo>
                  <a:lnTo>
                    <a:pt x="0" y="2825623"/>
                  </a:lnTo>
                  <a:lnTo>
                    <a:pt x="15068677" y="2825623"/>
                  </a:lnTo>
                  <a:lnTo>
                    <a:pt x="15068677" y="0"/>
                  </a:lnTo>
                  <a:close/>
                </a:path>
              </a:pathLst>
            </a:custGeom>
            <a:blipFill>
              <a:blip r:embed="rId2"/>
              <a:stretch>
                <a:fillRect l="0" t="-1803" r="0" b="-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1208" y="2969304"/>
            <a:ext cx="2067944" cy="709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1"/>
              </a:lnSpc>
            </a:pPr>
            <a:r>
              <a:rPr lang="en-US" b="true" sz="3979" spc="1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Agenda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097142" y="2010204"/>
            <a:ext cx="850440" cy="22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8"/>
              </a:lnSpc>
            </a:pPr>
            <a:r>
              <a:rPr lang="en-US" b="true" sz="1277" spc="1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End Users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097142" y="5553189"/>
            <a:ext cx="870299" cy="22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8"/>
              </a:lnSpc>
            </a:pPr>
            <a:r>
              <a:rPr lang="en-US" b="true" sz="1277" spc="1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Github link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5097142" y="4962706"/>
            <a:ext cx="919286" cy="22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8"/>
              </a:lnSpc>
            </a:pPr>
            <a:r>
              <a:rPr lang="en-US" b="true" sz="1277" spc="14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Conclusion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5097142" y="1419654"/>
            <a:ext cx="1385954" cy="22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8"/>
              </a:lnSpc>
            </a:pPr>
            <a:r>
              <a:rPr lang="en-US" b="true" sz="1277" spc="12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Project Overview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5097142" y="829104"/>
            <a:ext cx="1531915" cy="22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8"/>
              </a:lnSpc>
            </a:pPr>
            <a:r>
              <a:rPr lang="en-US" b="true" sz="1277" spc="1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Problem statement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5097142" y="4372023"/>
            <a:ext cx="1890532" cy="22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8"/>
              </a:lnSpc>
            </a:pPr>
            <a:r>
              <a:rPr lang="en-US" b="true" sz="1277" spc="12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Result and screenshots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5097142" y="3781606"/>
            <a:ext cx="2123865" cy="2241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8"/>
              </a:lnSpc>
            </a:pPr>
            <a:r>
              <a:rPr lang="en-US" b="true" sz="1277" spc="10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Features and Functionality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5097142" y="2601077"/>
            <a:ext cx="1920354" cy="223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4"/>
              </a:lnSpc>
            </a:pPr>
            <a:r>
              <a:rPr lang="en-US" b="true" sz="1275" spc="14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Tools and Technologies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097142" y="3191627"/>
            <a:ext cx="2289496" cy="2238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784"/>
              </a:lnSpc>
            </a:pPr>
            <a:r>
              <a:rPr lang="en-US" b="true" sz="1275" spc="11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Portofolio design and Layout 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23875" y="0"/>
            <a:ext cx="11301479" cy="2119246"/>
            <a:chOff x="0" y="0"/>
            <a:chExt cx="15068639" cy="28256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068677" cy="2825623"/>
            </a:xfrm>
            <a:custGeom>
              <a:avLst/>
              <a:gdLst/>
              <a:ahLst/>
              <a:cxnLst/>
              <a:rect r="r" b="b" t="t" l="l"/>
              <a:pathLst>
                <a:path h="2825623" w="15068677">
                  <a:moveTo>
                    <a:pt x="14941677" y="6477"/>
                  </a:moveTo>
                  <a:lnTo>
                    <a:pt x="14941677" y="2698877"/>
                  </a:lnTo>
                  <a:lnTo>
                    <a:pt x="57150" y="2698877"/>
                  </a:lnTo>
                  <a:lnTo>
                    <a:pt x="57150" y="6477"/>
                  </a:lnTo>
                  <a:close/>
                  <a:moveTo>
                    <a:pt x="0" y="0"/>
                  </a:moveTo>
                  <a:lnTo>
                    <a:pt x="0" y="2825623"/>
                  </a:lnTo>
                  <a:lnTo>
                    <a:pt x="15068677" y="2825623"/>
                  </a:lnTo>
                  <a:lnTo>
                    <a:pt x="15068677" y="0"/>
                  </a:lnTo>
                  <a:close/>
                </a:path>
              </a:pathLst>
            </a:custGeom>
            <a:blipFill>
              <a:blip r:embed="rId2"/>
              <a:stretch>
                <a:fillRect l="0" t="-1803" r="0" b="-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1208" y="2694022"/>
            <a:ext cx="2581456" cy="1263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b="true" sz="3982" spc="1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Problem statement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54467" y="2828782"/>
            <a:ext cx="4547911" cy="11214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9"/>
              </a:lnSpc>
            </a:pPr>
            <a:r>
              <a:rPr lang="en-US" b="true" sz="2027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Traditional resume are statics while a Portofolio website provides an Interactive way to highlight bio data, education, skills, and Project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54467" y="978141"/>
            <a:ext cx="4703921" cy="854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28"/>
              </a:lnSpc>
            </a:pPr>
            <a:r>
              <a:rPr lang="en-US" b="true" sz="2027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In the digital era having an online Portofolio is essential for showcaseing personal and professional details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54467" y="4810106"/>
            <a:ext cx="4753042" cy="112130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77"/>
              </a:lnSpc>
            </a:pPr>
            <a:r>
              <a:rPr lang="en-US" b="true" sz="2027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The problem is that many students and job seeker to not have a simple, structure and visually appeating digital portfolio to present themselves.</a:t>
            </a:r>
          </a:p>
        </p:txBody>
      </p:sp>
    </p:spTree>
  </p:cSld>
  <p:clrMapOvr>
    <a:masterClrMapping/>
  </p:clrMapOvr>
  <p:transition spd="fast">
    <p:push dir="l"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23875" y="0"/>
            <a:ext cx="11301479" cy="2119246"/>
            <a:chOff x="0" y="0"/>
            <a:chExt cx="15068639" cy="28256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068677" cy="2825623"/>
            </a:xfrm>
            <a:custGeom>
              <a:avLst/>
              <a:gdLst/>
              <a:ahLst/>
              <a:cxnLst/>
              <a:rect r="r" b="b" t="t" l="l"/>
              <a:pathLst>
                <a:path h="2825623" w="15068677">
                  <a:moveTo>
                    <a:pt x="14941677" y="6477"/>
                  </a:moveTo>
                  <a:lnTo>
                    <a:pt x="14941677" y="2698877"/>
                  </a:lnTo>
                  <a:lnTo>
                    <a:pt x="57150" y="2698877"/>
                  </a:lnTo>
                  <a:lnTo>
                    <a:pt x="57150" y="6477"/>
                  </a:lnTo>
                  <a:close/>
                  <a:moveTo>
                    <a:pt x="0" y="0"/>
                  </a:moveTo>
                  <a:lnTo>
                    <a:pt x="0" y="2825623"/>
                  </a:lnTo>
                  <a:lnTo>
                    <a:pt x="15068677" y="2825623"/>
                  </a:lnTo>
                  <a:lnTo>
                    <a:pt x="15068677" y="0"/>
                  </a:lnTo>
                  <a:close/>
                </a:path>
              </a:pathLst>
            </a:custGeom>
            <a:blipFill>
              <a:blip r:embed="rId2"/>
              <a:stretch>
                <a:fillRect l="0" t="-1803" r="0" b="-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1208" y="2694022"/>
            <a:ext cx="2504637" cy="12631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5"/>
              </a:lnSpc>
            </a:pPr>
            <a:r>
              <a:rPr lang="en-US" b="true" sz="3982" spc="1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Project Overview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54467" y="947699"/>
            <a:ext cx="4157539" cy="9036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7"/>
              </a:lnSpc>
            </a:pPr>
            <a:r>
              <a:rPr lang="en-US" b="true" sz="2102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The project aims to design and develop a person Portofolio web page using HTML and CSS.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54467" y="5057165"/>
            <a:ext cx="4458767" cy="60796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27"/>
              </a:lnSpc>
            </a:pPr>
            <a:r>
              <a:rPr lang="en-US" b="true" sz="2102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A profile picture and simple Layout enhance the professional look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54467" y="2791358"/>
            <a:ext cx="4595231" cy="1180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2291"/>
              </a:lnSpc>
            </a:pPr>
            <a:r>
              <a:rPr lang="en-US" b="true" sz="2102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The web page will contain the individual ‘s bio data, skills, Hobbies, education, and personal information in a structure table format 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23875" y="0"/>
            <a:ext cx="11301479" cy="2119246"/>
            <a:chOff x="0" y="0"/>
            <a:chExt cx="15068639" cy="28256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068677" cy="2825623"/>
            </a:xfrm>
            <a:custGeom>
              <a:avLst/>
              <a:gdLst/>
              <a:ahLst/>
              <a:cxnLst/>
              <a:rect r="r" b="b" t="t" l="l"/>
              <a:pathLst>
                <a:path h="2825623" w="15068677">
                  <a:moveTo>
                    <a:pt x="14941677" y="6477"/>
                  </a:moveTo>
                  <a:lnTo>
                    <a:pt x="14941677" y="2698877"/>
                  </a:lnTo>
                  <a:lnTo>
                    <a:pt x="57150" y="2698877"/>
                  </a:lnTo>
                  <a:lnTo>
                    <a:pt x="57150" y="6477"/>
                  </a:lnTo>
                  <a:close/>
                  <a:moveTo>
                    <a:pt x="0" y="0"/>
                  </a:moveTo>
                  <a:lnTo>
                    <a:pt x="0" y="2825623"/>
                  </a:lnTo>
                  <a:lnTo>
                    <a:pt x="15068677" y="2825623"/>
                  </a:lnTo>
                  <a:lnTo>
                    <a:pt x="15068677" y="0"/>
                  </a:lnTo>
                  <a:close/>
                </a:path>
              </a:pathLst>
            </a:custGeom>
            <a:blipFill>
              <a:blip r:embed="rId2"/>
              <a:stretch>
                <a:fillRect l="0" t="-1803" r="0" b="-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1208" y="2969304"/>
            <a:ext cx="2688688" cy="7093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571"/>
              </a:lnSpc>
            </a:pPr>
            <a:r>
              <a:rPr lang="en-US" b="true" sz="3979" spc="11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End Users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7951746" y="3790960"/>
            <a:ext cx="75114" cy="324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6"/>
              </a:lnSpc>
            </a:pPr>
            <a:r>
              <a:rPr lang="en-US" b="true" sz="2179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028058" y="4096712"/>
            <a:ext cx="2463632" cy="3239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3"/>
              </a:lnSpc>
            </a:pPr>
            <a:r>
              <a:rPr lang="en-US" b="true" sz="2177" spc="1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personal branding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028058" y="5250504"/>
            <a:ext cx="4544473" cy="629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1"/>
              </a:lnSpc>
            </a:pPr>
            <a:r>
              <a:rPr lang="en-US" b="true" sz="2177" spc="1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Professional-to maintain an online presence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028058" y="873452"/>
            <a:ext cx="4940246" cy="6290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03"/>
              </a:lnSpc>
            </a:pPr>
            <a:r>
              <a:rPr lang="en-US" b="true" sz="2177" spc="1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Student-to showcase their academic details and Skill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028058" y="2275275"/>
            <a:ext cx="5310807" cy="6861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48"/>
              </a:lnSpc>
            </a:pPr>
            <a:r>
              <a:rPr lang="en-US" b="true" sz="2177" spc="1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Job seeker-to present resumes digitally to</a:t>
            </a:r>
            <a:r>
              <a:rPr lang="en-US" b="true" sz="2177" spc="1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</a:t>
            </a:r>
            <a:r>
              <a:rPr lang="en-US" b="true" sz="2177" spc="10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employee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028058" y="3733810"/>
            <a:ext cx="4977317" cy="38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051"/>
              </a:lnSpc>
            </a:pPr>
            <a:r>
              <a:rPr lang="en-US" b="true" sz="2179" spc="6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Freelancers-todemonstrate Skill and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23875" y="0"/>
            <a:ext cx="11301479" cy="2119246"/>
            <a:chOff x="0" y="0"/>
            <a:chExt cx="15068639" cy="28256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068677" cy="2825623"/>
            </a:xfrm>
            <a:custGeom>
              <a:avLst/>
              <a:gdLst/>
              <a:ahLst/>
              <a:cxnLst/>
              <a:rect r="r" b="b" t="t" l="l"/>
              <a:pathLst>
                <a:path h="2825623" w="15068677">
                  <a:moveTo>
                    <a:pt x="14941677" y="6477"/>
                  </a:moveTo>
                  <a:lnTo>
                    <a:pt x="14941677" y="2698877"/>
                  </a:lnTo>
                  <a:lnTo>
                    <a:pt x="57150" y="2698877"/>
                  </a:lnTo>
                  <a:lnTo>
                    <a:pt x="57150" y="6477"/>
                  </a:lnTo>
                  <a:close/>
                  <a:moveTo>
                    <a:pt x="0" y="0"/>
                  </a:moveTo>
                  <a:lnTo>
                    <a:pt x="0" y="2825623"/>
                  </a:lnTo>
                  <a:lnTo>
                    <a:pt x="15068677" y="2825623"/>
                  </a:lnTo>
                  <a:lnTo>
                    <a:pt x="15068677" y="0"/>
                  </a:lnTo>
                  <a:close/>
                </a:path>
              </a:pathLst>
            </a:custGeom>
            <a:blipFill>
              <a:blip r:embed="rId2"/>
              <a:stretch>
                <a:fillRect l="0" t="-1803" r="0" b="-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1208" y="2879169"/>
            <a:ext cx="3253530" cy="1035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81"/>
              </a:lnSpc>
            </a:pPr>
            <a:r>
              <a:rPr lang="en-US" b="true" sz="3679" spc="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Tools and Technologies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554467" y="971740"/>
            <a:ext cx="3770671" cy="78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1"/>
              </a:lnSpc>
            </a:pPr>
            <a:r>
              <a:rPr lang="en-US" b="true" sz="2479" spc="9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HTML-for creating the structureoftheportfolio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230637" y="5001377"/>
            <a:ext cx="85373" cy="3698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0"/>
              </a:lnSpc>
            </a:pPr>
            <a:r>
              <a:rPr lang="en-US" b="true" sz="247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554467" y="5344344"/>
            <a:ext cx="3457070" cy="3702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03"/>
              </a:lnSpc>
            </a:pPr>
            <a:r>
              <a:rPr lang="en-US" b="true" sz="2479" spc="9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(choose, edge, firebox)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54467" y="2952940"/>
            <a:ext cx="4429477" cy="78037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71"/>
              </a:lnSpc>
            </a:pPr>
            <a:r>
              <a:rPr lang="en-US" b="true" sz="2479" spc="12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CSS 3-for styling and Layout design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54467" y="4934702"/>
            <a:ext cx="3767080" cy="4365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68"/>
              </a:lnSpc>
            </a:pPr>
            <a:r>
              <a:rPr lang="en-US" b="true" sz="2477" spc="4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Webbrowser-fortesting 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523875" y="0"/>
            <a:ext cx="11301479" cy="2119246"/>
            <a:chOff x="0" y="0"/>
            <a:chExt cx="15068639" cy="282566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068677" cy="2825623"/>
            </a:xfrm>
            <a:custGeom>
              <a:avLst/>
              <a:gdLst/>
              <a:ahLst/>
              <a:cxnLst/>
              <a:rect r="r" b="b" t="t" l="l"/>
              <a:pathLst>
                <a:path h="2825623" w="15068677">
                  <a:moveTo>
                    <a:pt x="14941677" y="6477"/>
                  </a:moveTo>
                  <a:lnTo>
                    <a:pt x="14941677" y="2698877"/>
                  </a:lnTo>
                  <a:lnTo>
                    <a:pt x="57150" y="2698877"/>
                  </a:lnTo>
                  <a:lnTo>
                    <a:pt x="57150" y="6477"/>
                  </a:lnTo>
                  <a:close/>
                  <a:moveTo>
                    <a:pt x="0" y="0"/>
                  </a:moveTo>
                  <a:lnTo>
                    <a:pt x="0" y="2825623"/>
                  </a:lnTo>
                  <a:lnTo>
                    <a:pt x="15068677" y="2825623"/>
                  </a:lnTo>
                  <a:lnTo>
                    <a:pt x="15068677" y="0"/>
                  </a:lnTo>
                  <a:close/>
                </a:path>
              </a:pathLst>
            </a:custGeom>
            <a:blipFill>
              <a:blip r:embed="rId2"/>
              <a:stretch>
                <a:fillRect l="0" t="-1803" r="0" b="-1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-63503" y="-63503"/>
            <a:ext cx="12318997" cy="6984997"/>
          </a:xfrm>
          <a:custGeom>
            <a:avLst/>
            <a:gdLst/>
            <a:ahLst/>
            <a:cxnLst/>
            <a:rect r="r" b="b" t="t" l="l"/>
            <a:pathLst>
              <a:path h="6984997" w="12318997">
                <a:moveTo>
                  <a:pt x="0" y="0"/>
                </a:moveTo>
                <a:lnTo>
                  <a:pt x="12318997" y="0"/>
                </a:lnTo>
                <a:lnTo>
                  <a:pt x="12318997" y="6984997"/>
                </a:lnTo>
                <a:lnTo>
                  <a:pt x="0" y="698499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751208" y="2533945"/>
            <a:ext cx="2922241" cy="16921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06"/>
              </a:lnSpc>
            </a:pPr>
            <a:r>
              <a:rPr lang="en-US" b="true" sz="3979" spc="7">
                <a:solidFill>
                  <a:srgbClr val="000000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Portfolio Design and Layout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46453" y="5019713"/>
            <a:ext cx="80200" cy="34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0"/>
              </a:lnSpc>
            </a:pPr>
            <a:r>
              <a:rPr lang="en-US" b="true" sz="2327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6554467" y="5343620"/>
            <a:ext cx="3818734" cy="347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3"/>
              </a:lnSpc>
            </a:pPr>
            <a:r>
              <a:rPr lang="en-US" b="true" sz="2329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desktop and mobile screen 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725005" y="3201705"/>
            <a:ext cx="80200" cy="34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0"/>
              </a:lnSpc>
            </a:pPr>
            <a:r>
              <a:rPr lang="en-US" b="true" sz="2327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6554467" y="3525622"/>
            <a:ext cx="4108790" cy="34727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3"/>
              </a:lnSpc>
            </a:pPr>
            <a:r>
              <a:rPr lang="en-US" b="true" sz="2329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education, skills and hobbies 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554467" y="990067"/>
            <a:ext cx="4734420" cy="7383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61"/>
              </a:lnSpc>
            </a:pPr>
            <a:r>
              <a:rPr lang="en-US" b="true" sz="2329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Header section-title and portfolio Picture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554467" y="4953038"/>
            <a:ext cx="3627491" cy="413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8"/>
              </a:lnSpc>
            </a:pPr>
            <a:r>
              <a:rPr lang="en-US" b="true" sz="2327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Responsive- adjustabe for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554467" y="2877598"/>
            <a:ext cx="4802819" cy="34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0"/>
              </a:lnSpc>
            </a:pPr>
            <a:r>
              <a:rPr lang="en-US" b="true" sz="2327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Table sections-bio data including 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554467" y="3201705"/>
            <a:ext cx="4566590" cy="3468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50"/>
              </a:lnSpc>
            </a:pPr>
            <a:r>
              <a:rPr lang="en-US" b="true" sz="2327">
                <a:solidFill>
                  <a:srgbClr val="FFFFFF"/>
                </a:solidFill>
                <a:latin typeface="Bebas Neue Bold"/>
                <a:ea typeface="Bebas Neue Bold"/>
                <a:cs typeface="Bebas Neue Bold"/>
                <a:sym typeface="Bebas Neue Bold"/>
              </a:rPr>
              <a:t>name,dob,email,phone, address,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DAGx5Mt1Px0</dc:identifier>
  <dcterms:modified xsi:type="dcterms:W3CDTF">2011-08-01T06:04:30Z</dcterms:modified>
  <cp:revision>1</cp:revision>
  <dc:title>  Jayanthi R</dc:title>
</cp:coreProperties>
</file>