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2cd15b3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2cd15b3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f755d0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f755d0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f755d0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f755d0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f755d0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f755d0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f755d0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f755d0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f755d04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3f755d04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f755d0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f755d0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f755d04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f755d04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093df73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093df73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f755d04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f755d04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755d0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755d0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f755d0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f755d0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f755d0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f755d0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f755d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f755d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11950" y="1468025"/>
            <a:ext cx="8222100" cy="15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Airport Networks of various countries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6475" y="3568300"/>
            <a:ext cx="54972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460950" y="3452800"/>
            <a:ext cx="8222100" cy="15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Jayanth Krishna Yadav, 2016038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Vineet Kumar Rana, 2016115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Coefficient Distribution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63200"/>
            <a:ext cx="3013200" cy="22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544" y="1363200"/>
            <a:ext cx="2847809" cy="226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452" y="1363200"/>
            <a:ext cx="2793398" cy="22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Betweenness Centrality Distribution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257175" y="3889775"/>
            <a:ext cx="85512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USA has almost no node with high value of betweenness among ~1500 nodes while India has considerably large number of nodes with comparatively large value of betweenness among just ~120 nodes. For Spain, it is close to that of US but has relatively more no. of nodes with comparative betweenness value. Thus, trend suggest: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US &gt; Spain &gt; India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125"/>
            <a:ext cx="2827880" cy="195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680" y="1363125"/>
            <a:ext cx="2773645" cy="194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725" y="1363125"/>
            <a:ext cx="2932875" cy="2043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Closeness Centrality Distribution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57175" y="3889775"/>
            <a:ext cx="855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India has the highest average value of closeness than Spain, which in turn has a better avg. value of closeness than Spain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1500"/>
            <a:ext cx="2649921" cy="182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721" y="1483463"/>
            <a:ext cx="2698954" cy="18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075" y="1363125"/>
            <a:ext cx="3185525" cy="218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Betweenness vs Closeness Centrality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5059" r="3449" t="0"/>
          <a:stretch/>
        </p:blipFill>
        <p:spPr>
          <a:xfrm>
            <a:off x="98250" y="1358786"/>
            <a:ext cx="2970665" cy="214986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203600" y="3938775"/>
            <a:ext cx="855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proper correlation between Betweenness Centrality vs Closeness Centrality among all the observed networks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3776" r="11935" t="0"/>
          <a:stretch/>
        </p:blipFill>
        <p:spPr>
          <a:xfrm>
            <a:off x="3008660" y="1311200"/>
            <a:ext cx="2970666" cy="215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325" y="1290638"/>
            <a:ext cx="3170025" cy="219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connectivity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257175" y="3889775"/>
            <a:ext cx="855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Average connectivity of USA and India is high for smaller degrees and as the degree increases the average connectivity value decreases.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justifies the 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disassortative nature of our networks.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325"/>
            <a:ext cx="2851575" cy="21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375" y="1217325"/>
            <a:ext cx="2741450" cy="21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225" y="1261675"/>
            <a:ext cx="3275775" cy="2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neighbouring degree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257175" y="3889775"/>
            <a:ext cx="855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justifies the 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disassortative  nature of our networks.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725"/>
            <a:ext cx="2726826" cy="21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225" y="1210725"/>
            <a:ext cx="2982975" cy="21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200" y="1134525"/>
            <a:ext cx="3281800" cy="22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length plot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3213" l="2506" r="3956" t="0"/>
          <a:stretch/>
        </p:blipFill>
        <p:spPr>
          <a:xfrm>
            <a:off x="2978451" y="1318675"/>
            <a:ext cx="2936574" cy="19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 b="0" l="5320" r="6736" t="0"/>
          <a:stretch/>
        </p:blipFill>
        <p:spPr>
          <a:xfrm>
            <a:off x="98250" y="1318676"/>
            <a:ext cx="2880202" cy="19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57175" y="3889775"/>
            <a:ext cx="855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 has a tip on 3 followed by a tail from 6 onwards.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India has a tip on 2, indicating it has better/quicker way to reach the nodes, comparatively to US but we do have to keep in mind the large size of USA AN.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Spain has a graph similar to USA but larger number of nodes with shortest path length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5">
            <a:alphaModFix/>
          </a:blip>
          <a:srcRect b="0" l="0" r="9755" t="0"/>
          <a:stretch/>
        </p:blipFill>
        <p:spPr>
          <a:xfrm>
            <a:off x="5915025" y="1261600"/>
            <a:ext cx="3098875" cy="198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parameters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275325" y="1255925"/>
            <a:ext cx="85905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Nodes						</a:t>
            </a:r>
            <a:r>
              <a:rPr lang="en"/>
              <a:t>1574				90			244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Edges							</a:t>
            </a:r>
            <a:r>
              <a:rPr lang="en"/>
              <a:t>28236			616			1094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Degree							</a:t>
            </a:r>
            <a:r>
              <a:rPr lang="en"/>
              <a:t>35.878			13.689		8.967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Sparsity								0.022				0.153			0.036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Clustering coefficient: 	     			 </a:t>
            </a:r>
            <a:r>
              <a:rPr lang="en">
                <a:highlight>
                  <a:srgbClr val="FFFFFF"/>
                </a:highlight>
              </a:rPr>
              <a:t>0.488.	     		 0.536		0.331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Characteristic path length: 					3.914				</a:t>
            </a:r>
            <a:r>
              <a:rPr lang="en">
                <a:highlight>
                  <a:srgbClr val="FFFFFF"/>
                </a:highlight>
              </a:rPr>
              <a:t>2.157			3.047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Coefficient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assortativity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					</a:t>
            </a:r>
            <a:r>
              <a:rPr lang="en">
                <a:highlight>
                  <a:srgbClr val="FFFFFF"/>
                </a:highlight>
              </a:rPr>
              <a:t>-0.122			-0.521		-0.376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57275" y="663075"/>
            <a:ext cx="8590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India			Spain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273175" y="1062175"/>
            <a:ext cx="85038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24333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transportation has noticed increasing demand for short &amp; long travelling.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significant contribution to economies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analyze airport network of countries namely, </a:t>
            </a:r>
            <a:r>
              <a:rPr b="1" lang="en"/>
              <a:t>India, USA &amp; Spain</a:t>
            </a:r>
            <a:r>
              <a:rPr lang="en"/>
              <a:t> to come to some conclusions on its efficiency &amp; structural feedback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visualization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63200"/>
            <a:ext cx="3312575" cy="3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   India					Spain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13014" l="11288" r="14975" t="4039"/>
          <a:stretch/>
        </p:blipFill>
        <p:spPr>
          <a:xfrm>
            <a:off x="3525450" y="1363200"/>
            <a:ext cx="2516617" cy="33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475" y="1363125"/>
            <a:ext cx="2797125" cy="33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distribution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35950" y="3761200"/>
            <a:ext cx="85512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USA has highest number of nodes with degree b/w 0-200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India has almost all nodes with degree b/w 0-40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Spain has almost all node with degree b/w 0-70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125"/>
            <a:ext cx="2922975" cy="20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2482" r="3831" t="0"/>
          <a:stretch/>
        </p:blipFill>
        <p:spPr>
          <a:xfrm>
            <a:off x="3163538" y="1363200"/>
            <a:ext cx="2922975" cy="205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0" l="0" r="5651" t="0"/>
          <a:stretch/>
        </p:blipFill>
        <p:spPr>
          <a:xfrm>
            <a:off x="6174675" y="1363200"/>
            <a:ext cx="2805123" cy="20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degree distribution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98250" y="770250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57175" y="3889775"/>
            <a:ext cx="855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Similar trend is observed for all the countries as observed in degree distribution plot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892"/>
            <a:ext cx="2837318" cy="222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031" y="1360650"/>
            <a:ext cx="2819995" cy="222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0325" y="1360650"/>
            <a:ext cx="3085177" cy="22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degree distribution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478750" y="41576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35950" y="3964775"/>
            <a:ext cx="855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Similar trend is observed for all the countries as observed in degree distribution plot 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4960"/>
            <a:ext cx="2794465" cy="225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361" y="1386725"/>
            <a:ext cx="2971375" cy="222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233" y="1355425"/>
            <a:ext cx="2907766" cy="225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Degree vs In degree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2931" l="4346" r="6224" t="0"/>
          <a:stretch/>
        </p:blipFill>
        <p:spPr>
          <a:xfrm>
            <a:off x="98250" y="1446550"/>
            <a:ext cx="3053951" cy="21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2123" r="6360" t="0"/>
          <a:stretch/>
        </p:blipFill>
        <p:spPr>
          <a:xfrm>
            <a:off x="3167113" y="1363200"/>
            <a:ext cx="2955561" cy="22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			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57175" y="3889775"/>
            <a:ext cx="855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the degree distribution tend to grow in the same shape, thus we have a linear relation b/w them.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5">
            <a:alphaModFix/>
          </a:blip>
          <a:srcRect b="0" l="3157" r="7898" t="0"/>
          <a:stretch/>
        </p:blipFill>
        <p:spPr>
          <a:xfrm>
            <a:off x="6122681" y="1446550"/>
            <a:ext cx="3006420" cy="21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Coefficient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03600" y="771525"/>
            <a:ext cx="877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USA						India						Spain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35950" y="3761200"/>
            <a:ext cx="85512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Analysis: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*****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averaged the clustering Coefficient for every degree and plotted the graph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USA observes a even spread of clustering coefficient throughout with nodes having degree b/w 1-50 &amp; then it gradually decreases with increasing degree of nodes.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 observes  a spread of clustering coefficient b/w 0.5-1.0 with nodes having degree b/w 0-40 and then it gradually decreases with increasing degree of nodes. Thus, Indian AN is more clusterous than that of US.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Spain has a plot similar to that of US but with rare high degree nodes forming clusters.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5120"/>
            <a:ext cx="2976566" cy="208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022" y="1365195"/>
            <a:ext cx="2888543" cy="208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629" y="1329225"/>
            <a:ext cx="2791370" cy="21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