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069F-79D8-4AA7-AFBA-43B280235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E5E9C-3DDB-4BFD-AF4B-4AAF9DC3C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602F4-482A-4B21-A6B2-0AD35272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6160-16CC-42FC-9DF0-ACCE0DD8578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95D86-CB85-49F9-88A1-6595558D4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9217E-3157-466B-9661-5595B447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2161-E0BD-4EEC-AEB3-084E5E18F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25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5BB0-5B6F-407A-B431-3B1F43C4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DBE00-7381-4078-B00D-08BB81723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70DC9-74CB-41F8-875B-5A457820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6160-16CC-42FC-9DF0-ACCE0DD8578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77C06-0E3E-4260-B6F8-568BC471F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07F23-CA63-4089-AAC3-BDBDD824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2161-E0BD-4EEC-AEB3-084E5E18F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71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879901-0739-49EA-8FA7-C6576C6EC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E2409-35C7-4C0B-B589-FE123B28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4BC70-52FC-46A7-AE9A-A49B8ED4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6160-16CC-42FC-9DF0-ACCE0DD8578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CC401-BB79-4083-9C97-72F46AF0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329B1-016C-4F3E-B356-204B616C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2161-E0BD-4EEC-AEB3-084E5E18F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52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2085-6996-43B4-9325-C6075D52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B3255-1D33-4AE2-9BDC-CF03F5F01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489ED-8D20-4604-B991-465CB3B8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6160-16CC-42FC-9DF0-ACCE0DD8578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6CB59-A948-4531-966E-E118837E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B2F07-E9FD-4E16-86C3-707B4316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2161-E0BD-4EEC-AEB3-084E5E18F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92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507A-04C9-45AC-87CF-5F2C481E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7EB66-5681-4E67-8452-3E5499683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C072-46BE-4BD7-8646-84B0B9F9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6160-16CC-42FC-9DF0-ACCE0DD8578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13258-52BA-47D2-924B-75DB8DAD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E1D15-5816-44FA-A210-75E3FDC6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2161-E0BD-4EEC-AEB3-084E5E18F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74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E6BA-98AD-45B1-9046-587916DA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C064D-9A25-44C8-91F4-0E732BBA3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F3D70-2625-4185-A9B0-4D4805480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C41E4-440B-47DA-BBFE-6C978F54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6160-16CC-42FC-9DF0-ACCE0DD8578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4F6EB-FBD2-48D2-A3A4-57AEA460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E418A-C7C4-4CB3-8DF3-251DB24E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2161-E0BD-4EEC-AEB3-084E5E18F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20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D24D-9679-4D2C-BCF1-520498D2B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B5FD0-75CA-4352-BA87-A8FD1B005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A9A11-DC6A-4C11-AE33-5F9171F40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DA21DC-5B7E-4ACD-BF00-2BB4674DD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0A4A2-3FB5-4D90-8F4F-FFFCE092A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66F59-A5CA-4087-9676-DE2009AD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6160-16CC-42FC-9DF0-ACCE0DD8578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64879-1C2B-4430-8B24-755DCFD2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1BAF6-F930-4623-9DF2-E254384D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2161-E0BD-4EEC-AEB3-084E5E18F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95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2455-D5C3-40AB-B09F-3900C2CBF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4CDD6-0B37-4DBB-A07C-145B94D89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6160-16CC-42FC-9DF0-ACCE0DD8578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6E4D7C-784E-4A76-886F-658AD70B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CFE55-69FE-48AC-9E18-2732621B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2161-E0BD-4EEC-AEB3-084E5E18F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08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2B779B-55BA-4E2C-A264-BCF883B8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6160-16CC-42FC-9DF0-ACCE0DD8578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BFFED-C04B-43F0-915A-E1F9C925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7C687-9196-42F1-AC17-5EA8408C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2161-E0BD-4EEC-AEB3-084E5E18F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35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C8FF-0BE0-4C8B-96E4-1DE24AAD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D8E5E-BEB3-4E65-ACEE-41AB080DE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13CFF-238F-4BFD-BF12-7F8DE0D0A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7BFEB-4400-4B62-8762-44F468F5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6160-16CC-42FC-9DF0-ACCE0DD8578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90CF4-A3EF-46D7-8B18-3648DD18B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A2DE1-8664-46D5-9473-591C198E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2161-E0BD-4EEC-AEB3-084E5E18F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71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20C7-64D0-4599-A352-3386B46EF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A858B-D1B7-4A26-93A6-0D7BB3E11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1D3BE-E9CB-4F33-9E92-D7FC05492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CCE1A-BCD5-48A0-A26D-C2DEBE3C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6160-16CC-42FC-9DF0-ACCE0DD8578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5608F-33F6-4488-BBBF-238E16A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9172A-DB83-4CF2-A9D9-5DAA1B3B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2161-E0BD-4EEC-AEB3-084E5E18F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63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DD46D-B39E-41AD-A158-505075917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61BEA-3132-4148-91C7-DB48AE967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E6985-788D-4EC8-8429-B6B36FFF3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96160-16CC-42FC-9DF0-ACCE0DD8578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EB1C1-A285-4248-8D0E-BBDA63E9A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AE4B7-8492-4725-BB3A-371934B4C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42161-E0BD-4EEC-AEB3-084E5E18F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11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CC2359-156F-4016-BA50-0E8CBF46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0BBD08-31BF-4A08-8F09-170BB9A33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Given a graph and a source vertex in the graph, find the shortest paths from the source to all vertices in the given graph.</a:t>
            </a:r>
          </a:p>
          <a:p>
            <a:r>
              <a:rPr lang="en-US" dirty="0"/>
              <a:t>Dijkstra's Algorithm works on the basis that any </a:t>
            </a:r>
            <a:r>
              <a:rPr lang="en-US" dirty="0" err="1"/>
              <a:t>subpath</a:t>
            </a:r>
            <a:r>
              <a:rPr lang="en-US" dirty="0"/>
              <a:t> B -&gt; D of the shortest path A -&gt; D between vertices A and D is also the shortest path between vertices B and D.</a:t>
            </a:r>
          </a:p>
          <a:p>
            <a:r>
              <a:rPr lang="en-US" dirty="0" err="1"/>
              <a:t>Djikstra</a:t>
            </a:r>
            <a:r>
              <a:rPr lang="en-US" dirty="0"/>
              <a:t> used this property in the opposite direction </a:t>
            </a:r>
            <a:r>
              <a:rPr lang="en-US" dirty="0" err="1"/>
              <a:t>i.e</a:t>
            </a:r>
            <a:r>
              <a:rPr lang="en-US" dirty="0"/>
              <a:t> we overestimate the distance of each vertex from the starting vertex. Then we visit each node and its neighbors to find the shortest </a:t>
            </a:r>
            <a:r>
              <a:rPr lang="en-US" dirty="0" err="1"/>
              <a:t>subpath</a:t>
            </a:r>
            <a:r>
              <a:rPr lang="en-US"/>
              <a:t> to those neighbors.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9461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AD75-7982-4053-AA9E-13CD2B97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12CD2-DD53-491A-A7B9-BC5B601FA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Dijkstra's Algorithm Complexity</a:t>
            </a:r>
          </a:p>
          <a:p>
            <a:r>
              <a:rPr lang="en-US" dirty="0"/>
              <a:t>Time Complexity: O(E Log V)</a:t>
            </a:r>
          </a:p>
          <a:p>
            <a:endParaRPr lang="en-US" dirty="0"/>
          </a:p>
          <a:p>
            <a:r>
              <a:rPr lang="en-US" dirty="0"/>
              <a:t>where, E is the number of edges and V is the number of vertices.</a:t>
            </a:r>
          </a:p>
          <a:p>
            <a:endParaRPr lang="en-US" dirty="0"/>
          </a:p>
          <a:p>
            <a:r>
              <a:rPr lang="en-US" dirty="0"/>
              <a:t>Space Complexity: O(V)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Dijkstra's Algorithm Applications</a:t>
            </a:r>
          </a:p>
          <a:p>
            <a:r>
              <a:rPr lang="en-US" dirty="0"/>
              <a:t>To find the shortest path</a:t>
            </a:r>
          </a:p>
          <a:p>
            <a:r>
              <a:rPr lang="en-US" dirty="0"/>
              <a:t>In social networking applications</a:t>
            </a:r>
          </a:p>
          <a:p>
            <a:r>
              <a:rPr lang="en-US" dirty="0"/>
              <a:t>In a telephone network</a:t>
            </a:r>
          </a:p>
          <a:p>
            <a:r>
              <a:rPr lang="en-US" dirty="0"/>
              <a:t>To find the locations in the map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026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1D13-397A-44B0-94AB-96271CAE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A8642-040D-42F1-9EAD-A02EEB6F6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function </a:t>
            </a:r>
            <a:r>
              <a:rPr lang="en-IN" dirty="0" err="1"/>
              <a:t>dijkstra</a:t>
            </a:r>
            <a:r>
              <a:rPr lang="en-IN" dirty="0"/>
              <a:t>(G, S)</a:t>
            </a:r>
          </a:p>
          <a:p>
            <a:pPr marL="0" indent="0">
              <a:buNone/>
            </a:pPr>
            <a:r>
              <a:rPr lang="en-IN" dirty="0"/>
              <a:t>    for each vertex V in G</a:t>
            </a:r>
          </a:p>
          <a:p>
            <a:pPr marL="0" indent="0">
              <a:buNone/>
            </a:pPr>
            <a:r>
              <a:rPr lang="en-IN" dirty="0"/>
              <a:t>        distance[V] &lt;- infinite</a:t>
            </a:r>
          </a:p>
          <a:p>
            <a:pPr marL="0" indent="0">
              <a:buNone/>
            </a:pPr>
            <a:r>
              <a:rPr lang="en-IN" dirty="0"/>
              <a:t>        previous[V] &lt;- NULL</a:t>
            </a:r>
          </a:p>
          <a:p>
            <a:pPr marL="0" indent="0">
              <a:buNone/>
            </a:pPr>
            <a:r>
              <a:rPr lang="en-IN" dirty="0"/>
              <a:t>        If V != S, add V to Priority Queue Q</a:t>
            </a:r>
          </a:p>
          <a:p>
            <a:pPr marL="0" indent="0">
              <a:buNone/>
            </a:pPr>
            <a:r>
              <a:rPr lang="en-IN" dirty="0"/>
              <a:t>    distance[S] &lt;- 0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    while Q IS NOT EMPTY</a:t>
            </a:r>
          </a:p>
          <a:p>
            <a:pPr marL="0" indent="0">
              <a:buNone/>
            </a:pPr>
            <a:r>
              <a:rPr lang="en-IN" dirty="0"/>
              <a:t>        U &lt;- Extract MIN from Q</a:t>
            </a:r>
          </a:p>
          <a:p>
            <a:pPr marL="0" indent="0">
              <a:buNone/>
            </a:pPr>
            <a:r>
              <a:rPr lang="en-IN" dirty="0"/>
              <a:t>        for each unvisited neighbour V of U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tempDistance</a:t>
            </a:r>
            <a:r>
              <a:rPr lang="en-IN" dirty="0"/>
              <a:t> &lt;- distance[U] + </a:t>
            </a:r>
            <a:r>
              <a:rPr lang="en-IN" dirty="0" err="1"/>
              <a:t>edge_weight</a:t>
            </a:r>
            <a:r>
              <a:rPr lang="en-IN" dirty="0"/>
              <a:t>(U, V)</a:t>
            </a:r>
          </a:p>
          <a:p>
            <a:pPr marL="0" indent="0">
              <a:buNone/>
            </a:pPr>
            <a:r>
              <a:rPr lang="en-IN" dirty="0"/>
              <a:t>            if </a:t>
            </a:r>
            <a:r>
              <a:rPr lang="en-IN" dirty="0" err="1"/>
              <a:t>tempDistance</a:t>
            </a:r>
            <a:r>
              <a:rPr lang="en-IN" dirty="0"/>
              <a:t> &lt; distance[V]</a:t>
            </a:r>
          </a:p>
          <a:p>
            <a:pPr marL="0" indent="0">
              <a:buNone/>
            </a:pPr>
            <a:r>
              <a:rPr lang="en-IN" dirty="0"/>
              <a:t>                distance[V] &lt;- </a:t>
            </a:r>
            <a:r>
              <a:rPr lang="en-IN" dirty="0" err="1"/>
              <a:t>tempDistance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previous[V] &lt;- U</a:t>
            </a:r>
          </a:p>
          <a:p>
            <a:pPr marL="0" indent="0">
              <a:buNone/>
            </a:pPr>
            <a:r>
              <a:rPr lang="en-IN" dirty="0"/>
              <a:t>    return distance[], previous[]</a:t>
            </a:r>
          </a:p>
        </p:txBody>
      </p:sp>
    </p:spTree>
    <p:extLst>
      <p:ext uri="{BB962C8B-B14F-4D97-AF65-F5344CB8AC3E}">
        <p14:creationId xmlns:p14="http://schemas.microsoft.com/office/powerpoint/2010/main" val="239465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DA87-2C0A-4198-AC95-A962FAEC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A3FA4-3A0C-4806-BED2-7C8496659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E5A7B-D065-4EB9-B491-76199B0C2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42" y="1066800"/>
            <a:ext cx="94107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5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6A65E-75F4-4FD6-B3B2-311CC955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4EB00-8352-4D5F-8001-6A37DA9BE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28757-9BB3-4F8E-88D0-764E5605E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262062"/>
            <a:ext cx="88963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2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052F1-3857-4A44-92B8-1644DB79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1B5D0-7FE1-44D5-8ADC-371691E2C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8EF5F-CA82-4292-8B17-1AD7E445B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751" y="0"/>
            <a:ext cx="7977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3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66B0-47CF-46FA-98A1-22A42B7F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CABF0-C918-400D-9F93-DD726F80F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B265A-2F2D-4BB1-B6C3-9EAD20B34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04"/>
          <a:stretch/>
        </p:blipFill>
        <p:spPr>
          <a:xfrm>
            <a:off x="1893822" y="1825625"/>
            <a:ext cx="8105775" cy="341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6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051C-8457-4F5A-840C-7CAA806A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F58F-B2E6-4B46-9B13-8E24370F6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51EAB5-BCAC-4116-A9CA-85FE30B84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541" y="2034381"/>
            <a:ext cx="81057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4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869E-29A0-4B96-A16A-EFA93FA0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C681F-76B0-4BE9-9997-5A1772C14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75B64-CA32-4CA9-B68D-30D954F77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1481137"/>
            <a:ext cx="80676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0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2B1C-D9A0-4C2E-A4BD-F1A3C4E8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C6677-E9E8-442F-A809-93A8F5FB9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0589F6-6591-4008-A52A-657D902C1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745" y="2029619"/>
            <a:ext cx="81534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6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275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urw-din</vt:lpstr>
      <vt:lpstr>Office Theme</vt:lpstr>
      <vt:lpstr>Dijkstra’s Algorithm</vt:lpstr>
      <vt:lpstr>PowerPoint Presentation</vt:lpstr>
      <vt:lpstr>PowerPoint Presentation</vt:lpstr>
      <vt:lpstr>PowerPoint Presentation</vt:lpstr>
      <vt:lpstr>PowerPoint Presentation</vt:lpstr>
      <vt:lpstr>-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Dijkstra’s Algorithm</dc:title>
  <dc:creator>Saravana Naveen S</dc:creator>
  <cp:lastModifiedBy>USER</cp:lastModifiedBy>
  <cp:revision>5</cp:revision>
  <dcterms:created xsi:type="dcterms:W3CDTF">2021-12-23T01:44:07Z</dcterms:created>
  <dcterms:modified xsi:type="dcterms:W3CDTF">2022-10-20T04:50:19Z</dcterms:modified>
</cp:coreProperties>
</file>