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0" r:id="rId5"/>
    <p:sldId id="265" r:id="rId6"/>
    <p:sldId id="266"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CF84-CA8E-4E81-B62C-1AB3EFAC07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ABFF3F-7905-4C8A-B017-EB0248EF0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5E726D-51C7-4860-84D3-4F17118D41B4}"/>
              </a:ext>
            </a:extLst>
          </p:cNvPr>
          <p:cNvSpPr>
            <a:spLocks noGrp="1"/>
          </p:cNvSpPr>
          <p:nvPr>
            <p:ph type="dt" sz="half" idx="10"/>
          </p:nvPr>
        </p:nvSpPr>
        <p:spPr/>
        <p:txBody>
          <a:bodyPr/>
          <a:lstStyle/>
          <a:p>
            <a:fld id="{AE117252-D623-4988-B8F5-9616DE19EB10}" type="datetimeFigureOut">
              <a:rPr lang="en-US" smtClean="0"/>
              <a:t>1/5/2022</a:t>
            </a:fld>
            <a:endParaRPr lang="en-US"/>
          </a:p>
        </p:txBody>
      </p:sp>
      <p:sp>
        <p:nvSpPr>
          <p:cNvPr id="5" name="Footer Placeholder 4">
            <a:extLst>
              <a:ext uri="{FF2B5EF4-FFF2-40B4-BE49-F238E27FC236}">
                <a16:creationId xmlns:a16="http://schemas.microsoft.com/office/drawing/2014/main" id="{229E5B13-FD8C-4C39-A027-0B977362E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D2BFA-399B-405E-90D5-BC68D48243DD}"/>
              </a:ext>
            </a:extLst>
          </p:cNvPr>
          <p:cNvSpPr>
            <a:spLocks noGrp="1"/>
          </p:cNvSpPr>
          <p:nvPr>
            <p:ph type="sldNum" sz="quarter" idx="12"/>
          </p:nvPr>
        </p:nvSpPr>
        <p:spPr/>
        <p:txBody>
          <a:bodyPr/>
          <a:lstStyle/>
          <a:p>
            <a:fld id="{B5D8D9E8-D6DB-496D-8123-417BF390ED99}" type="slidenum">
              <a:rPr lang="en-US" smtClean="0"/>
              <a:t>‹#›</a:t>
            </a:fld>
            <a:endParaRPr lang="en-US"/>
          </a:p>
        </p:txBody>
      </p:sp>
    </p:spTree>
    <p:extLst>
      <p:ext uri="{BB962C8B-B14F-4D97-AF65-F5344CB8AC3E}">
        <p14:creationId xmlns:p14="http://schemas.microsoft.com/office/powerpoint/2010/main" val="417520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8571-0EA3-43E1-ADD9-AA40AFC975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C2ED0F-1A99-4E0F-923D-D7C977654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EDF01-BBFD-4D93-9334-1D262442222C}"/>
              </a:ext>
            </a:extLst>
          </p:cNvPr>
          <p:cNvSpPr>
            <a:spLocks noGrp="1"/>
          </p:cNvSpPr>
          <p:nvPr>
            <p:ph type="dt" sz="half" idx="10"/>
          </p:nvPr>
        </p:nvSpPr>
        <p:spPr/>
        <p:txBody>
          <a:bodyPr/>
          <a:lstStyle/>
          <a:p>
            <a:fld id="{AE117252-D623-4988-B8F5-9616DE19EB10}" type="datetimeFigureOut">
              <a:rPr lang="en-US" smtClean="0"/>
              <a:t>1/5/2022</a:t>
            </a:fld>
            <a:endParaRPr lang="en-US"/>
          </a:p>
        </p:txBody>
      </p:sp>
      <p:sp>
        <p:nvSpPr>
          <p:cNvPr id="5" name="Footer Placeholder 4">
            <a:extLst>
              <a:ext uri="{FF2B5EF4-FFF2-40B4-BE49-F238E27FC236}">
                <a16:creationId xmlns:a16="http://schemas.microsoft.com/office/drawing/2014/main" id="{B0D2937A-5049-4A06-BD26-2FD69BE52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E9745-1934-44EC-9714-1CBCD553D816}"/>
              </a:ext>
            </a:extLst>
          </p:cNvPr>
          <p:cNvSpPr>
            <a:spLocks noGrp="1"/>
          </p:cNvSpPr>
          <p:nvPr>
            <p:ph type="sldNum" sz="quarter" idx="12"/>
          </p:nvPr>
        </p:nvSpPr>
        <p:spPr/>
        <p:txBody>
          <a:bodyPr/>
          <a:lstStyle/>
          <a:p>
            <a:fld id="{B5D8D9E8-D6DB-496D-8123-417BF390ED99}" type="slidenum">
              <a:rPr lang="en-US" smtClean="0"/>
              <a:t>‹#›</a:t>
            </a:fld>
            <a:endParaRPr lang="en-US"/>
          </a:p>
        </p:txBody>
      </p:sp>
    </p:spTree>
    <p:extLst>
      <p:ext uri="{BB962C8B-B14F-4D97-AF65-F5344CB8AC3E}">
        <p14:creationId xmlns:p14="http://schemas.microsoft.com/office/powerpoint/2010/main" val="2508324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740CA-CD63-4D58-8353-B37C9C757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9812B8-4836-46BB-B3C7-DC4023CF7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6E8A81-DD37-4127-BFAE-DFE4B9823ED4}"/>
              </a:ext>
            </a:extLst>
          </p:cNvPr>
          <p:cNvSpPr>
            <a:spLocks noGrp="1"/>
          </p:cNvSpPr>
          <p:nvPr>
            <p:ph type="dt" sz="half" idx="10"/>
          </p:nvPr>
        </p:nvSpPr>
        <p:spPr/>
        <p:txBody>
          <a:bodyPr/>
          <a:lstStyle/>
          <a:p>
            <a:fld id="{AE117252-D623-4988-B8F5-9616DE19EB10}" type="datetimeFigureOut">
              <a:rPr lang="en-US" smtClean="0"/>
              <a:t>1/5/2022</a:t>
            </a:fld>
            <a:endParaRPr lang="en-US"/>
          </a:p>
        </p:txBody>
      </p:sp>
      <p:sp>
        <p:nvSpPr>
          <p:cNvPr id="5" name="Footer Placeholder 4">
            <a:extLst>
              <a:ext uri="{FF2B5EF4-FFF2-40B4-BE49-F238E27FC236}">
                <a16:creationId xmlns:a16="http://schemas.microsoft.com/office/drawing/2014/main" id="{D7815E14-E6C7-4321-BEA4-DA89D09D6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14FB3-B7F5-4435-8306-48A1423DE8BB}"/>
              </a:ext>
            </a:extLst>
          </p:cNvPr>
          <p:cNvSpPr>
            <a:spLocks noGrp="1"/>
          </p:cNvSpPr>
          <p:nvPr>
            <p:ph type="sldNum" sz="quarter" idx="12"/>
          </p:nvPr>
        </p:nvSpPr>
        <p:spPr/>
        <p:txBody>
          <a:bodyPr/>
          <a:lstStyle/>
          <a:p>
            <a:fld id="{B5D8D9E8-D6DB-496D-8123-417BF390ED99}" type="slidenum">
              <a:rPr lang="en-US" smtClean="0"/>
              <a:t>‹#›</a:t>
            </a:fld>
            <a:endParaRPr lang="en-US"/>
          </a:p>
        </p:txBody>
      </p:sp>
    </p:spTree>
    <p:extLst>
      <p:ext uri="{BB962C8B-B14F-4D97-AF65-F5344CB8AC3E}">
        <p14:creationId xmlns:p14="http://schemas.microsoft.com/office/powerpoint/2010/main" val="406692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05E1-E803-486A-8922-85BF4C880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2C9A6-ACD2-493F-A4FA-5FD28BC9D3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2D5CB-0E9F-4777-BB6A-A93B81895DF0}"/>
              </a:ext>
            </a:extLst>
          </p:cNvPr>
          <p:cNvSpPr>
            <a:spLocks noGrp="1"/>
          </p:cNvSpPr>
          <p:nvPr>
            <p:ph type="dt" sz="half" idx="10"/>
          </p:nvPr>
        </p:nvSpPr>
        <p:spPr/>
        <p:txBody>
          <a:bodyPr/>
          <a:lstStyle/>
          <a:p>
            <a:fld id="{AE117252-D623-4988-B8F5-9616DE19EB10}" type="datetimeFigureOut">
              <a:rPr lang="en-US" smtClean="0"/>
              <a:t>1/5/2022</a:t>
            </a:fld>
            <a:endParaRPr lang="en-US"/>
          </a:p>
        </p:txBody>
      </p:sp>
      <p:sp>
        <p:nvSpPr>
          <p:cNvPr id="5" name="Footer Placeholder 4">
            <a:extLst>
              <a:ext uri="{FF2B5EF4-FFF2-40B4-BE49-F238E27FC236}">
                <a16:creationId xmlns:a16="http://schemas.microsoft.com/office/drawing/2014/main" id="{7F088CD4-A44B-4F1C-BD90-7DEE2859F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AFE4F-3817-414B-ACC8-AF92D7216A3D}"/>
              </a:ext>
            </a:extLst>
          </p:cNvPr>
          <p:cNvSpPr>
            <a:spLocks noGrp="1"/>
          </p:cNvSpPr>
          <p:nvPr>
            <p:ph type="sldNum" sz="quarter" idx="12"/>
          </p:nvPr>
        </p:nvSpPr>
        <p:spPr/>
        <p:txBody>
          <a:bodyPr/>
          <a:lstStyle/>
          <a:p>
            <a:fld id="{B5D8D9E8-D6DB-496D-8123-417BF390ED99}" type="slidenum">
              <a:rPr lang="en-US" smtClean="0"/>
              <a:t>‹#›</a:t>
            </a:fld>
            <a:endParaRPr lang="en-US"/>
          </a:p>
        </p:txBody>
      </p:sp>
    </p:spTree>
    <p:extLst>
      <p:ext uri="{BB962C8B-B14F-4D97-AF65-F5344CB8AC3E}">
        <p14:creationId xmlns:p14="http://schemas.microsoft.com/office/powerpoint/2010/main" val="39418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27FB-CEAE-4C15-AC09-BEC0B3C72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BD5C9D-5591-4BF0-B438-D0AECD9F5E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3A0F4-8E79-4E0B-8B9E-53EF85D2300E}"/>
              </a:ext>
            </a:extLst>
          </p:cNvPr>
          <p:cNvSpPr>
            <a:spLocks noGrp="1"/>
          </p:cNvSpPr>
          <p:nvPr>
            <p:ph type="dt" sz="half" idx="10"/>
          </p:nvPr>
        </p:nvSpPr>
        <p:spPr/>
        <p:txBody>
          <a:bodyPr/>
          <a:lstStyle/>
          <a:p>
            <a:fld id="{AE117252-D623-4988-B8F5-9616DE19EB10}" type="datetimeFigureOut">
              <a:rPr lang="en-US" smtClean="0"/>
              <a:t>1/5/2022</a:t>
            </a:fld>
            <a:endParaRPr lang="en-US"/>
          </a:p>
        </p:txBody>
      </p:sp>
      <p:sp>
        <p:nvSpPr>
          <p:cNvPr id="5" name="Footer Placeholder 4">
            <a:extLst>
              <a:ext uri="{FF2B5EF4-FFF2-40B4-BE49-F238E27FC236}">
                <a16:creationId xmlns:a16="http://schemas.microsoft.com/office/drawing/2014/main" id="{6C9DBEB1-B346-448B-80EA-98BB9FBE2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2CB4A-3843-46A4-8D30-D6923970E563}"/>
              </a:ext>
            </a:extLst>
          </p:cNvPr>
          <p:cNvSpPr>
            <a:spLocks noGrp="1"/>
          </p:cNvSpPr>
          <p:nvPr>
            <p:ph type="sldNum" sz="quarter" idx="12"/>
          </p:nvPr>
        </p:nvSpPr>
        <p:spPr/>
        <p:txBody>
          <a:bodyPr/>
          <a:lstStyle/>
          <a:p>
            <a:fld id="{B5D8D9E8-D6DB-496D-8123-417BF390ED99}" type="slidenum">
              <a:rPr lang="en-US" smtClean="0"/>
              <a:t>‹#›</a:t>
            </a:fld>
            <a:endParaRPr lang="en-US"/>
          </a:p>
        </p:txBody>
      </p:sp>
    </p:spTree>
    <p:extLst>
      <p:ext uri="{BB962C8B-B14F-4D97-AF65-F5344CB8AC3E}">
        <p14:creationId xmlns:p14="http://schemas.microsoft.com/office/powerpoint/2010/main" val="210331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AC1D-D162-4253-9477-4A467DDB6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89DB9-0BD9-4532-B83A-8B2E9B9D43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12421B-8F7E-44E9-9CD6-AB8F0AD11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B0EFD3-F254-4056-87D9-573605067381}"/>
              </a:ext>
            </a:extLst>
          </p:cNvPr>
          <p:cNvSpPr>
            <a:spLocks noGrp="1"/>
          </p:cNvSpPr>
          <p:nvPr>
            <p:ph type="dt" sz="half" idx="10"/>
          </p:nvPr>
        </p:nvSpPr>
        <p:spPr/>
        <p:txBody>
          <a:bodyPr/>
          <a:lstStyle/>
          <a:p>
            <a:fld id="{AE117252-D623-4988-B8F5-9616DE19EB10}" type="datetimeFigureOut">
              <a:rPr lang="en-US" smtClean="0"/>
              <a:t>1/5/2022</a:t>
            </a:fld>
            <a:endParaRPr lang="en-US"/>
          </a:p>
        </p:txBody>
      </p:sp>
      <p:sp>
        <p:nvSpPr>
          <p:cNvPr id="6" name="Footer Placeholder 5">
            <a:extLst>
              <a:ext uri="{FF2B5EF4-FFF2-40B4-BE49-F238E27FC236}">
                <a16:creationId xmlns:a16="http://schemas.microsoft.com/office/drawing/2014/main" id="{FE78A6E6-2691-413A-972C-1F0B5DF7B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EDC0C-A9DA-4B1F-A21D-2758B58A4D17}"/>
              </a:ext>
            </a:extLst>
          </p:cNvPr>
          <p:cNvSpPr>
            <a:spLocks noGrp="1"/>
          </p:cNvSpPr>
          <p:nvPr>
            <p:ph type="sldNum" sz="quarter" idx="12"/>
          </p:nvPr>
        </p:nvSpPr>
        <p:spPr/>
        <p:txBody>
          <a:bodyPr/>
          <a:lstStyle/>
          <a:p>
            <a:fld id="{B5D8D9E8-D6DB-496D-8123-417BF390ED99}" type="slidenum">
              <a:rPr lang="en-US" smtClean="0"/>
              <a:t>‹#›</a:t>
            </a:fld>
            <a:endParaRPr lang="en-US"/>
          </a:p>
        </p:txBody>
      </p:sp>
    </p:spTree>
    <p:extLst>
      <p:ext uri="{BB962C8B-B14F-4D97-AF65-F5344CB8AC3E}">
        <p14:creationId xmlns:p14="http://schemas.microsoft.com/office/powerpoint/2010/main" val="245046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CC82-6C7A-4BA4-AB7A-14A96F1DCC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BCE0D2-676D-421A-BE22-4C273A7BD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FFB7E-316F-4354-9C6D-9EF16297D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498EC7-C542-40CC-9C4B-AC62454D8E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E464CA-E95C-43F6-B006-4EF0546FC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6EEEDA-1991-4E02-A40B-A84F4F1DBFF1}"/>
              </a:ext>
            </a:extLst>
          </p:cNvPr>
          <p:cNvSpPr>
            <a:spLocks noGrp="1"/>
          </p:cNvSpPr>
          <p:nvPr>
            <p:ph type="dt" sz="half" idx="10"/>
          </p:nvPr>
        </p:nvSpPr>
        <p:spPr/>
        <p:txBody>
          <a:bodyPr/>
          <a:lstStyle/>
          <a:p>
            <a:fld id="{AE117252-D623-4988-B8F5-9616DE19EB10}" type="datetimeFigureOut">
              <a:rPr lang="en-US" smtClean="0"/>
              <a:t>1/5/2022</a:t>
            </a:fld>
            <a:endParaRPr lang="en-US"/>
          </a:p>
        </p:txBody>
      </p:sp>
      <p:sp>
        <p:nvSpPr>
          <p:cNvPr id="8" name="Footer Placeholder 7">
            <a:extLst>
              <a:ext uri="{FF2B5EF4-FFF2-40B4-BE49-F238E27FC236}">
                <a16:creationId xmlns:a16="http://schemas.microsoft.com/office/drawing/2014/main" id="{D2457EB8-7D5C-49BD-8200-E0E78DEC4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36AC6-FCF1-4A50-9F10-311FE7E43B64}"/>
              </a:ext>
            </a:extLst>
          </p:cNvPr>
          <p:cNvSpPr>
            <a:spLocks noGrp="1"/>
          </p:cNvSpPr>
          <p:nvPr>
            <p:ph type="sldNum" sz="quarter" idx="12"/>
          </p:nvPr>
        </p:nvSpPr>
        <p:spPr/>
        <p:txBody>
          <a:bodyPr/>
          <a:lstStyle/>
          <a:p>
            <a:fld id="{B5D8D9E8-D6DB-496D-8123-417BF390ED99}" type="slidenum">
              <a:rPr lang="en-US" smtClean="0"/>
              <a:t>‹#›</a:t>
            </a:fld>
            <a:endParaRPr lang="en-US"/>
          </a:p>
        </p:txBody>
      </p:sp>
    </p:spTree>
    <p:extLst>
      <p:ext uri="{BB962C8B-B14F-4D97-AF65-F5344CB8AC3E}">
        <p14:creationId xmlns:p14="http://schemas.microsoft.com/office/powerpoint/2010/main" val="127910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8B6F-0DFB-4728-BD7D-9B53B18A89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4B04F1-74FE-4C67-8A5E-96D56F09867F}"/>
              </a:ext>
            </a:extLst>
          </p:cNvPr>
          <p:cNvSpPr>
            <a:spLocks noGrp="1"/>
          </p:cNvSpPr>
          <p:nvPr>
            <p:ph type="dt" sz="half" idx="10"/>
          </p:nvPr>
        </p:nvSpPr>
        <p:spPr/>
        <p:txBody>
          <a:bodyPr/>
          <a:lstStyle/>
          <a:p>
            <a:fld id="{AE117252-D623-4988-B8F5-9616DE19EB10}" type="datetimeFigureOut">
              <a:rPr lang="en-US" smtClean="0"/>
              <a:t>1/5/2022</a:t>
            </a:fld>
            <a:endParaRPr lang="en-US"/>
          </a:p>
        </p:txBody>
      </p:sp>
      <p:sp>
        <p:nvSpPr>
          <p:cNvPr id="4" name="Footer Placeholder 3">
            <a:extLst>
              <a:ext uri="{FF2B5EF4-FFF2-40B4-BE49-F238E27FC236}">
                <a16:creationId xmlns:a16="http://schemas.microsoft.com/office/drawing/2014/main" id="{F6A9DD9A-C553-4A22-BDA4-9A7EEF9A35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5A1FBA-B97C-414B-A9B5-B94A058D6AEB}"/>
              </a:ext>
            </a:extLst>
          </p:cNvPr>
          <p:cNvSpPr>
            <a:spLocks noGrp="1"/>
          </p:cNvSpPr>
          <p:nvPr>
            <p:ph type="sldNum" sz="quarter" idx="12"/>
          </p:nvPr>
        </p:nvSpPr>
        <p:spPr/>
        <p:txBody>
          <a:bodyPr/>
          <a:lstStyle/>
          <a:p>
            <a:fld id="{B5D8D9E8-D6DB-496D-8123-417BF390ED99}" type="slidenum">
              <a:rPr lang="en-US" smtClean="0"/>
              <a:t>‹#›</a:t>
            </a:fld>
            <a:endParaRPr lang="en-US"/>
          </a:p>
        </p:txBody>
      </p:sp>
    </p:spTree>
    <p:extLst>
      <p:ext uri="{BB962C8B-B14F-4D97-AF65-F5344CB8AC3E}">
        <p14:creationId xmlns:p14="http://schemas.microsoft.com/office/powerpoint/2010/main" val="33241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85C2C-F1FA-42A8-AA97-A91E84C7BADD}"/>
              </a:ext>
            </a:extLst>
          </p:cNvPr>
          <p:cNvSpPr>
            <a:spLocks noGrp="1"/>
          </p:cNvSpPr>
          <p:nvPr>
            <p:ph type="dt" sz="half" idx="10"/>
          </p:nvPr>
        </p:nvSpPr>
        <p:spPr/>
        <p:txBody>
          <a:bodyPr/>
          <a:lstStyle/>
          <a:p>
            <a:fld id="{AE117252-D623-4988-B8F5-9616DE19EB10}" type="datetimeFigureOut">
              <a:rPr lang="en-US" smtClean="0"/>
              <a:t>1/5/2022</a:t>
            </a:fld>
            <a:endParaRPr lang="en-US"/>
          </a:p>
        </p:txBody>
      </p:sp>
      <p:sp>
        <p:nvSpPr>
          <p:cNvPr id="3" name="Footer Placeholder 2">
            <a:extLst>
              <a:ext uri="{FF2B5EF4-FFF2-40B4-BE49-F238E27FC236}">
                <a16:creationId xmlns:a16="http://schemas.microsoft.com/office/drawing/2014/main" id="{EFA27FDF-59BC-4A44-9487-D996542FC7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C8D5DE-D102-4DD2-ABB2-DF5B007F7295}"/>
              </a:ext>
            </a:extLst>
          </p:cNvPr>
          <p:cNvSpPr>
            <a:spLocks noGrp="1"/>
          </p:cNvSpPr>
          <p:nvPr>
            <p:ph type="sldNum" sz="quarter" idx="12"/>
          </p:nvPr>
        </p:nvSpPr>
        <p:spPr/>
        <p:txBody>
          <a:bodyPr/>
          <a:lstStyle/>
          <a:p>
            <a:fld id="{B5D8D9E8-D6DB-496D-8123-417BF390ED99}" type="slidenum">
              <a:rPr lang="en-US" smtClean="0"/>
              <a:t>‹#›</a:t>
            </a:fld>
            <a:endParaRPr lang="en-US"/>
          </a:p>
        </p:txBody>
      </p:sp>
    </p:spTree>
    <p:extLst>
      <p:ext uri="{BB962C8B-B14F-4D97-AF65-F5344CB8AC3E}">
        <p14:creationId xmlns:p14="http://schemas.microsoft.com/office/powerpoint/2010/main" val="263677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E6E8-C52C-4654-9485-0FFEBAD3B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90C7F3-7864-4692-9B76-0A54C7904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3C538B-E7AF-467E-8C1B-05311C8E6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3B5F0-0E4C-4162-AEB7-7ADCB59011B4}"/>
              </a:ext>
            </a:extLst>
          </p:cNvPr>
          <p:cNvSpPr>
            <a:spLocks noGrp="1"/>
          </p:cNvSpPr>
          <p:nvPr>
            <p:ph type="dt" sz="half" idx="10"/>
          </p:nvPr>
        </p:nvSpPr>
        <p:spPr/>
        <p:txBody>
          <a:bodyPr/>
          <a:lstStyle/>
          <a:p>
            <a:fld id="{AE117252-D623-4988-B8F5-9616DE19EB10}" type="datetimeFigureOut">
              <a:rPr lang="en-US" smtClean="0"/>
              <a:t>1/5/2022</a:t>
            </a:fld>
            <a:endParaRPr lang="en-US"/>
          </a:p>
        </p:txBody>
      </p:sp>
      <p:sp>
        <p:nvSpPr>
          <p:cNvPr id="6" name="Footer Placeholder 5">
            <a:extLst>
              <a:ext uri="{FF2B5EF4-FFF2-40B4-BE49-F238E27FC236}">
                <a16:creationId xmlns:a16="http://schemas.microsoft.com/office/drawing/2014/main" id="{C3934E1E-0342-4697-82BE-53CB32C4C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7907E-2EB4-41D5-857A-5BEE37396811}"/>
              </a:ext>
            </a:extLst>
          </p:cNvPr>
          <p:cNvSpPr>
            <a:spLocks noGrp="1"/>
          </p:cNvSpPr>
          <p:nvPr>
            <p:ph type="sldNum" sz="quarter" idx="12"/>
          </p:nvPr>
        </p:nvSpPr>
        <p:spPr/>
        <p:txBody>
          <a:bodyPr/>
          <a:lstStyle/>
          <a:p>
            <a:fld id="{B5D8D9E8-D6DB-496D-8123-417BF390ED99}" type="slidenum">
              <a:rPr lang="en-US" smtClean="0"/>
              <a:t>‹#›</a:t>
            </a:fld>
            <a:endParaRPr lang="en-US"/>
          </a:p>
        </p:txBody>
      </p:sp>
    </p:spTree>
    <p:extLst>
      <p:ext uri="{BB962C8B-B14F-4D97-AF65-F5344CB8AC3E}">
        <p14:creationId xmlns:p14="http://schemas.microsoft.com/office/powerpoint/2010/main" val="347857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A4D2-0771-4EC3-B194-D6221BBD7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8853EB-35CA-47C0-A0B2-9FDBE54762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DE569C-761F-4E9B-BF13-DBF0BA1A0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847EE-5A24-4FBC-8A0F-95D22240BA42}"/>
              </a:ext>
            </a:extLst>
          </p:cNvPr>
          <p:cNvSpPr>
            <a:spLocks noGrp="1"/>
          </p:cNvSpPr>
          <p:nvPr>
            <p:ph type="dt" sz="half" idx="10"/>
          </p:nvPr>
        </p:nvSpPr>
        <p:spPr/>
        <p:txBody>
          <a:bodyPr/>
          <a:lstStyle/>
          <a:p>
            <a:fld id="{AE117252-D623-4988-B8F5-9616DE19EB10}" type="datetimeFigureOut">
              <a:rPr lang="en-US" smtClean="0"/>
              <a:t>1/5/2022</a:t>
            </a:fld>
            <a:endParaRPr lang="en-US"/>
          </a:p>
        </p:txBody>
      </p:sp>
      <p:sp>
        <p:nvSpPr>
          <p:cNvPr id="6" name="Footer Placeholder 5">
            <a:extLst>
              <a:ext uri="{FF2B5EF4-FFF2-40B4-BE49-F238E27FC236}">
                <a16:creationId xmlns:a16="http://schemas.microsoft.com/office/drawing/2014/main" id="{A5BA7976-0A2F-4FEC-A5A1-8D38DD3A9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A4CB38-5439-4961-ADB3-9D682E575C99}"/>
              </a:ext>
            </a:extLst>
          </p:cNvPr>
          <p:cNvSpPr>
            <a:spLocks noGrp="1"/>
          </p:cNvSpPr>
          <p:nvPr>
            <p:ph type="sldNum" sz="quarter" idx="12"/>
          </p:nvPr>
        </p:nvSpPr>
        <p:spPr/>
        <p:txBody>
          <a:bodyPr/>
          <a:lstStyle/>
          <a:p>
            <a:fld id="{B5D8D9E8-D6DB-496D-8123-417BF390ED99}" type="slidenum">
              <a:rPr lang="en-US" smtClean="0"/>
              <a:t>‹#›</a:t>
            </a:fld>
            <a:endParaRPr lang="en-US"/>
          </a:p>
        </p:txBody>
      </p:sp>
    </p:spTree>
    <p:extLst>
      <p:ext uri="{BB962C8B-B14F-4D97-AF65-F5344CB8AC3E}">
        <p14:creationId xmlns:p14="http://schemas.microsoft.com/office/powerpoint/2010/main" val="209137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3E3E0-755F-4A7F-A4EB-EA5D63C34B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6FC3BF-2ACB-471C-91CB-DEE23E7C0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2EB0C-B7F6-48CE-8254-C97397516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17252-D623-4988-B8F5-9616DE19EB10}" type="datetimeFigureOut">
              <a:rPr lang="en-US" smtClean="0"/>
              <a:t>1/5/2022</a:t>
            </a:fld>
            <a:endParaRPr lang="en-US"/>
          </a:p>
        </p:txBody>
      </p:sp>
      <p:sp>
        <p:nvSpPr>
          <p:cNvPr id="5" name="Footer Placeholder 4">
            <a:extLst>
              <a:ext uri="{FF2B5EF4-FFF2-40B4-BE49-F238E27FC236}">
                <a16:creationId xmlns:a16="http://schemas.microsoft.com/office/drawing/2014/main" id="{EA9644E9-49B8-4326-A7C8-ADB7E4812C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6D43B7-F9AA-4328-B518-14A245164E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8D9E8-D6DB-496D-8123-417BF390ED99}" type="slidenum">
              <a:rPr lang="en-US" smtClean="0"/>
              <a:t>‹#›</a:t>
            </a:fld>
            <a:endParaRPr lang="en-US"/>
          </a:p>
        </p:txBody>
      </p:sp>
    </p:spTree>
    <p:extLst>
      <p:ext uri="{BB962C8B-B14F-4D97-AF65-F5344CB8AC3E}">
        <p14:creationId xmlns:p14="http://schemas.microsoft.com/office/powerpoint/2010/main" val="900388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BAA5-D38D-4632-9985-80A8BF330236}"/>
              </a:ext>
            </a:extLst>
          </p:cNvPr>
          <p:cNvSpPr>
            <a:spLocks noGrp="1"/>
          </p:cNvSpPr>
          <p:nvPr>
            <p:ph type="ctrTitle"/>
          </p:nvPr>
        </p:nvSpPr>
        <p:spPr/>
        <p:txBody>
          <a:bodyPr/>
          <a:lstStyle/>
          <a:p>
            <a:r>
              <a:rPr lang="en-US" dirty="0"/>
              <a:t>Mathematical Analysis of Recursive algorithms</a:t>
            </a:r>
          </a:p>
        </p:txBody>
      </p:sp>
      <p:sp>
        <p:nvSpPr>
          <p:cNvPr id="3" name="Subtitle 2">
            <a:extLst>
              <a:ext uri="{FF2B5EF4-FFF2-40B4-BE49-F238E27FC236}">
                <a16:creationId xmlns:a16="http://schemas.microsoft.com/office/drawing/2014/main" id="{B10EC4C1-268D-4E32-BACB-183A202F5C8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296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51B3-FD70-4763-BC38-F664C28D93D6}"/>
              </a:ext>
            </a:extLst>
          </p:cNvPr>
          <p:cNvSpPr>
            <a:spLocks noGrp="1"/>
          </p:cNvSpPr>
          <p:nvPr>
            <p:ph type="title"/>
          </p:nvPr>
        </p:nvSpPr>
        <p:spPr/>
        <p:txBody>
          <a:bodyPr/>
          <a:lstStyle/>
          <a:p>
            <a:r>
              <a:rPr lang="en-US" dirty="0"/>
              <a:t>General Plan</a:t>
            </a:r>
          </a:p>
        </p:txBody>
      </p:sp>
      <p:sp>
        <p:nvSpPr>
          <p:cNvPr id="3" name="Content Placeholder 2">
            <a:extLst>
              <a:ext uri="{FF2B5EF4-FFF2-40B4-BE49-F238E27FC236}">
                <a16:creationId xmlns:a16="http://schemas.microsoft.com/office/drawing/2014/main" id="{59C59B6A-EFC3-4D87-AD8E-C86591410D4D}"/>
              </a:ext>
            </a:extLst>
          </p:cNvPr>
          <p:cNvSpPr>
            <a:spLocks noGrp="1"/>
          </p:cNvSpPr>
          <p:nvPr>
            <p:ph idx="1"/>
          </p:nvPr>
        </p:nvSpPr>
        <p:spPr>
          <a:xfrm>
            <a:off x="838200" y="1378226"/>
            <a:ext cx="10515600" cy="5114649"/>
          </a:xfrm>
        </p:spPr>
        <p:txBody>
          <a:bodyPr>
            <a:normAutofit/>
          </a:bodyPr>
          <a:lstStyle/>
          <a:p>
            <a:r>
              <a:rPr lang="en-US" dirty="0"/>
              <a:t>Based on the size of the input, determine the number of parameters to be considered.</a:t>
            </a:r>
          </a:p>
          <a:p>
            <a:r>
              <a:rPr lang="en-US" dirty="0"/>
              <a:t>Identify the basic operation in the algorithm.</a:t>
            </a:r>
          </a:p>
          <a:p>
            <a:r>
              <a:rPr lang="en-US" dirty="0"/>
              <a:t>Check whether the number of times the basic operation is executed depends only on the size of the input. If the basic operation to be executed depends on some other conditions, then it is necessary to obtain the worst case, best case and average case separately.</a:t>
            </a:r>
          </a:p>
          <a:p>
            <a:r>
              <a:rPr lang="en-US" dirty="0"/>
              <a:t>Obtain a recurrence relation with an appropriate initial condition</a:t>
            </a:r>
          </a:p>
          <a:p>
            <a:r>
              <a:rPr lang="en-US" dirty="0"/>
              <a:t>Solve the recurrence relation and obtain the order of growth and express using asymptotic notations. </a:t>
            </a:r>
          </a:p>
        </p:txBody>
      </p:sp>
    </p:spTree>
    <p:extLst>
      <p:ext uri="{BB962C8B-B14F-4D97-AF65-F5344CB8AC3E}">
        <p14:creationId xmlns:p14="http://schemas.microsoft.com/office/powerpoint/2010/main" val="291280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3FA8-9987-4775-B361-155B4524745C}"/>
              </a:ext>
            </a:extLst>
          </p:cNvPr>
          <p:cNvSpPr>
            <a:spLocks noGrp="1"/>
          </p:cNvSpPr>
          <p:nvPr>
            <p:ph type="title"/>
          </p:nvPr>
        </p:nvSpPr>
        <p:spPr/>
        <p:txBody>
          <a:bodyPr/>
          <a:lstStyle/>
          <a:p>
            <a:r>
              <a:rPr lang="en-US" dirty="0"/>
              <a:t>Factorial of a number</a:t>
            </a:r>
          </a:p>
        </p:txBody>
      </p:sp>
      <p:sp>
        <p:nvSpPr>
          <p:cNvPr id="3" name="Content Placeholder 2">
            <a:extLst>
              <a:ext uri="{FF2B5EF4-FFF2-40B4-BE49-F238E27FC236}">
                <a16:creationId xmlns:a16="http://schemas.microsoft.com/office/drawing/2014/main" id="{7C306663-1914-4F59-BE75-46C97A31E471}"/>
              </a:ext>
            </a:extLst>
          </p:cNvPr>
          <p:cNvSpPr>
            <a:spLocks noGrp="1"/>
          </p:cNvSpPr>
          <p:nvPr>
            <p:ph idx="1"/>
          </p:nvPr>
        </p:nvSpPr>
        <p:spPr/>
        <p:txBody>
          <a:bodyPr>
            <a:normAutofit/>
          </a:bodyPr>
          <a:lstStyle/>
          <a:p>
            <a:r>
              <a:rPr lang="en-US" dirty="0"/>
              <a:t>The time efficiency of the algorithm to find the factorial of a number can be obtained as shown below:</a:t>
            </a:r>
          </a:p>
          <a:p>
            <a:r>
              <a:rPr lang="en-US" dirty="0"/>
              <a:t>The parameter to be considered is n, which is a measure of input’s size.</a:t>
            </a:r>
          </a:p>
          <a:p>
            <a:r>
              <a:rPr lang="en-US" dirty="0"/>
              <a:t>The basic operation is the multiplication statement.</a:t>
            </a:r>
          </a:p>
          <a:p>
            <a:r>
              <a:rPr lang="en-US" dirty="0"/>
              <a:t>The total number of multiplications can be obtained using the recurrence relation as shown below.</a:t>
            </a:r>
          </a:p>
          <a:p>
            <a:pPr marL="0" indent="0">
              <a:buNone/>
            </a:pPr>
            <a:r>
              <a:rPr lang="en-US" dirty="0"/>
              <a:t>t(n) =              0                       if n=0                       t(0) = 0</a:t>
            </a:r>
          </a:p>
          <a:p>
            <a:pPr marL="0" indent="0">
              <a:buNone/>
            </a:pPr>
            <a:r>
              <a:rPr lang="en-US" dirty="0"/>
              <a:t>                         1+t(n-1)          otherwise               t(n) = 1 + t(n-1)</a:t>
            </a:r>
          </a:p>
        </p:txBody>
      </p:sp>
      <p:sp>
        <p:nvSpPr>
          <p:cNvPr id="4" name="Left Brace 3">
            <a:extLst>
              <a:ext uri="{FF2B5EF4-FFF2-40B4-BE49-F238E27FC236}">
                <a16:creationId xmlns:a16="http://schemas.microsoft.com/office/drawing/2014/main" id="{B598E480-B07D-4239-B2D3-E214759D82FA}"/>
              </a:ext>
            </a:extLst>
          </p:cNvPr>
          <p:cNvSpPr/>
          <p:nvPr/>
        </p:nvSpPr>
        <p:spPr>
          <a:xfrm>
            <a:off x="2186609" y="5022574"/>
            <a:ext cx="397565" cy="11543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9892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DED0-B900-4E59-B573-7F67DBCF292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8DEBF5-7EE0-4088-8D22-7ABD714933E9}"/>
              </a:ext>
            </a:extLst>
          </p:cNvPr>
          <p:cNvSpPr>
            <a:spLocks noGrp="1"/>
          </p:cNvSpPr>
          <p:nvPr>
            <p:ph idx="1"/>
          </p:nvPr>
        </p:nvSpPr>
        <p:spPr/>
        <p:txBody>
          <a:bodyPr>
            <a:normAutofit/>
          </a:bodyPr>
          <a:lstStyle/>
          <a:p>
            <a:r>
              <a:rPr lang="en-US" dirty="0"/>
              <a:t>The above recurrence relation can be solved using repeated substitution as shown below:</a:t>
            </a:r>
          </a:p>
          <a:p>
            <a:pPr marL="0" indent="0">
              <a:buNone/>
            </a:pPr>
            <a:r>
              <a:rPr lang="en-US" dirty="0"/>
              <a:t>t(n)  = 1 + t(n-1)                          t(n-1) = 1 + t(n-2)</a:t>
            </a:r>
          </a:p>
          <a:p>
            <a:pPr marL="0" indent="0">
              <a:buNone/>
            </a:pPr>
            <a:r>
              <a:rPr lang="en-US" dirty="0"/>
              <a:t>         = 1 + 1 + t(n-2)</a:t>
            </a:r>
          </a:p>
          <a:p>
            <a:pPr marL="0" indent="0">
              <a:buNone/>
            </a:pPr>
            <a:r>
              <a:rPr lang="en-US" dirty="0"/>
              <a:t>         = 2 + t(n-2)</a:t>
            </a:r>
          </a:p>
          <a:p>
            <a:pPr marL="0" indent="0">
              <a:buNone/>
            </a:pPr>
            <a:r>
              <a:rPr lang="en-US" dirty="0"/>
              <a:t>         = 2 + 1 + t(n-3)</a:t>
            </a:r>
          </a:p>
          <a:p>
            <a:pPr marL="0" indent="0">
              <a:buNone/>
            </a:pPr>
            <a:r>
              <a:rPr lang="en-US" dirty="0"/>
              <a:t>         = 3 + t(n-3)</a:t>
            </a:r>
          </a:p>
          <a:p>
            <a:pPr marL="0" indent="0">
              <a:buNone/>
            </a:pPr>
            <a:r>
              <a:rPr lang="en-US" dirty="0"/>
              <a:t>         = 4 + t(n-4)</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4667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8F78-1E33-466A-9F61-1AFE3B88B1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8C4035-156D-4528-A678-D3577CFFAD5F}"/>
              </a:ext>
            </a:extLst>
          </p:cNvPr>
          <p:cNvSpPr>
            <a:spLocks noGrp="1"/>
          </p:cNvSpPr>
          <p:nvPr>
            <p:ph idx="1"/>
          </p:nvPr>
        </p:nvSpPr>
        <p:spPr/>
        <p:txBody>
          <a:bodyPr/>
          <a:lstStyle/>
          <a:p>
            <a:pPr marL="0" indent="0">
              <a:buNone/>
            </a:pPr>
            <a:r>
              <a:rPr lang="en-US" dirty="0"/>
              <a:t>  = </a:t>
            </a:r>
            <a:r>
              <a:rPr lang="en-US" dirty="0" err="1"/>
              <a:t>i</a:t>
            </a:r>
            <a:r>
              <a:rPr lang="en-US" dirty="0"/>
              <a:t> + t(n-</a:t>
            </a:r>
            <a:r>
              <a:rPr lang="en-US" dirty="0" err="1"/>
              <a:t>i</a:t>
            </a:r>
            <a:r>
              <a:rPr lang="en-US" dirty="0"/>
              <a:t>)   Finally to get the initial condition t(0), let </a:t>
            </a:r>
            <a:r>
              <a:rPr lang="en-US" dirty="0" err="1"/>
              <a:t>i</a:t>
            </a:r>
            <a:r>
              <a:rPr lang="en-US" dirty="0"/>
              <a:t>=n</a:t>
            </a:r>
          </a:p>
          <a:p>
            <a:pPr marL="0" indent="0">
              <a:buNone/>
            </a:pPr>
            <a:r>
              <a:rPr lang="en-US" dirty="0"/>
              <a:t>= n + t(n-n)</a:t>
            </a:r>
          </a:p>
          <a:p>
            <a:pPr marL="0" indent="0">
              <a:buNone/>
            </a:pPr>
            <a:r>
              <a:rPr lang="en-US" dirty="0"/>
              <a:t>= </a:t>
            </a:r>
            <a:r>
              <a:rPr lang="en-US" dirty="0" err="1"/>
              <a:t>n+t</a:t>
            </a:r>
            <a:r>
              <a:rPr lang="en-US" dirty="0"/>
              <a:t>(0)</a:t>
            </a:r>
          </a:p>
          <a:p>
            <a:pPr marL="0" indent="0">
              <a:buNone/>
            </a:pPr>
            <a:r>
              <a:rPr lang="en-US" dirty="0"/>
              <a:t>=n+0</a:t>
            </a:r>
          </a:p>
          <a:p>
            <a:pPr marL="0" indent="0">
              <a:buNone/>
            </a:pPr>
            <a:r>
              <a:rPr lang="en-US" dirty="0"/>
              <a:t>=n</a:t>
            </a:r>
          </a:p>
          <a:p>
            <a:pPr marL="0" indent="0">
              <a:buNone/>
            </a:pPr>
            <a:endParaRPr lang="en-US" dirty="0"/>
          </a:p>
          <a:p>
            <a:pPr marL="0" indent="0">
              <a:buNone/>
            </a:pPr>
            <a:r>
              <a:rPr lang="en-US" dirty="0"/>
              <a:t>Time complexity is 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1358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2C65-9D78-4018-BF12-65EFDFA92DE7}"/>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62BDC80A-3C6C-4905-8F0F-522D335ECEAF}"/>
              </a:ext>
            </a:extLst>
          </p:cNvPr>
          <p:cNvSpPr>
            <a:spLocks noGrp="1"/>
          </p:cNvSpPr>
          <p:nvPr>
            <p:ph idx="1"/>
          </p:nvPr>
        </p:nvSpPr>
        <p:spPr/>
        <p:txBody>
          <a:bodyPr>
            <a:normAutofit fontScale="92500" lnSpcReduction="20000"/>
          </a:bodyPr>
          <a:lstStyle/>
          <a:p>
            <a:pPr marL="0" indent="0">
              <a:buNone/>
            </a:pPr>
            <a:r>
              <a:rPr lang="en-US" dirty="0"/>
              <a:t>Recurrence relation </a:t>
            </a:r>
          </a:p>
          <a:p>
            <a:pPr marL="0" indent="0">
              <a:buNone/>
            </a:pPr>
            <a:endParaRPr lang="en-US" dirty="0"/>
          </a:p>
          <a:p>
            <a:pPr marL="0" indent="0">
              <a:buNone/>
            </a:pPr>
            <a:r>
              <a:rPr lang="en-US" dirty="0"/>
              <a:t>                           0           if n=1  (sorting not required)</a:t>
            </a:r>
          </a:p>
          <a:p>
            <a:pPr marL="0" indent="0">
              <a:buNone/>
            </a:pPr>
            <a:r>
              <a:rPr lang="en-US" dirty="0"/>
              <a:t>T(n) = </a:t>
            </a:r>
          </a:p>
          <a:p>
            <a:pPr marL="0" indent="0">
              <a:buNone/>
            </a:pPr>
            <a:r>
              <a:rPr lang="en-US" dirty="0"/>
              <a:t>                           T(n/2) + T(n/2)  + n    otherwise</a:t>
            </a:r>
          </a:p>
          <a:p>
            <a:pPr marL="0" indent="0">
              <a:buNone/>
            </a:pPr>
            <a:endParaRPr lang="en-US" dirty="0"/>
          </a:p>
          <a:p>
            <a:pPr marL="0" indent="0">
              <a:buNone/>
            </a:pPr>
            <a:r>
              <a:rPr lang="en-US" dirty="0"/>
              <a:t>                                                                                  Time required to divide and</a:t>
            </a:r>
          </a:p>
          <a:p>
            <a:pPr marL="0" indent="0">
              <a:buNone/>
            </a:pPr>
            <a:r>
              <a:rPr lang="en-US" dirty="0"/>
              <a:t>                                                                                       merge</a:t>
            </a:r>
          </a:p>
          <a:p>
            <a:pPr marL="0" indent="0">
              <a:buNone/>
            </a:pPr>
            <a:r>
              <a:rPr lang="en-US" dirty="0"/>
              <a:t>Time required to sort        Time required to sort</a:t>
            </a:r>
          </a:p>
          <a:p>
            <a:pPr marL="0" indent="0">
              <a:buNone/>
            </a:pPr>
            <a:r>
              <a:rPr lang="en-US" dirty="0"/>
              <a:t>The left part of array          right part of array</a:t>
            </a:r>
          </a:p>
          <a:p>
            <a:pPr marL="0" indent="0">
              <a:buNone/>
            </a:pPr>
            <a:endParaRPr lang="en-US" dirty="0"/>
          </a:p>
        </p:txBody>
      </p:sp>
      <p:sp>
        <p:nvSpPr>
          <p:cNvPr id="4" name="Left Brace 3">
            <a:extLst>
              <a:ext uri="{FF2B5EF4-FFF2-40B4-BE49-F238E27FC236}">
                <a16:creationId xmlns:a16="http://schemas.microsoft.com/office/drawing/2014/main" id="{DDB37806-DA41-4BBE-89C2-3AB29ECEAE3F}"/>
              </a:ext>
            </a:extLst>
          </p:cNvPr>
          <p:cNvSpPr/>
          <p:nvPr/>
        </p:nvSpPr>
        <p:spPr>
          <a:xfrm>
            <a:off x="2314161" y="2483920"/>
            <a:ext cx="477078" cy="18022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939F53E-99AF-4B41-9941-565E0F074AC1}"/>
              </a:ext>
            </a:extLst>
          </p:cNvPr>
          <p:cNvCxnSpPr/>
          <p:nvPr/>
        </p:nvCxnSpPr>
        <p:spPr>
          <a:xfrm flipH="1">
            <a:off x="2544418" y="4001294"/>
            <a:ext cx="689113" cy="728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DD9A66D-346B-4208-95F4-F5B87EA813CF}"/>
              </a:ext>
            </a:extLst>
          </p:cNvPr>
          <p:cNvCxnSpPr/>
          <p:nvPr/>
        </p:nvCxnSpPr>
        <p:spPr>
          <a:xfrm>
            <a:off x="4744278" y="4115144"/>
            <a:ext cx="0" cy="863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E99A09B-CF68-4E66-BC5F-688966894837}"/>
              </a:ext>
            </a:extLst>
          </p:cNvPr>
          <p:cNvCxnSpPr/>
          <p:nvPr/>
        </p:nvCxnSpPr>
        <p:spPr>
          <a:xfrm>
            <a:off x="5663647" y="3901903"/>
            <a:ext cx="1245704" cy="76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98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C653-A7C3-4AB8-AF41-A636000456FD}"/>
              </a:ext>
            </a:extLst>
          </p:cNvPr>
          <p:cNvSpPr>
            <a:spLocks noGrp="1"/>
          </p:cNvSpPr>
          <p:nvPr>
            <p:ph type="title"/>
          </p:nvPr>
        </p:nvSpPr>
        <p:spPr/>
        <p:txBody>
          <a:bodyPr/>
          <a:lstStyle/>
          <a:p>
            <a:r>
              <a:rPr lang="en-US" dirty="0"/>
              <a:t>Fibonacci Series</a:t>
            </a:r>
            <a:endParaRPr lang="en-IN" dirty="0"/>
          </a:p>
        </p:txBody>
      </p:sp>
      <p:sp>
        <p:nvSpPr>
          <p:cNvPr id="3" name="Content Placeholder 2">
            <a:extLst>
              <a:ext uri="{FF2B5EF4-FFF2-40B4-BE49-F238E27FC236}">
                <a16:creationId xmlns:a16="http://schemas.microsoft.com/office/drawing/2014/main" id="{0B621FAF-6981-4DC5-9916-3618D2B17287}"/>
              </a:ext>
            </a:extLst>
          </p:cNvPr>
          <p:cNvSpPr>
            <a:spLocks noGrp="1"/>
          </p:cNvSpPr>
          <p:nvPr>
            <p:ph idx="1"/>
          </p:nvPr>
        </p:nvSpPr>
        <p:spPr/>
        <p:txBody>
          <a:bodyPr>
            <a:normAutofit lnSpcReduction="10000"/>
          </a:bodyPr>
          <a:lstStyle/>
          <a:p>
            <a:pPr marL="0" indent="0">
              <a:buNone/>
            </a:pPr>
            <a:r>
              <a:rPr lang="en-US" dirty="0"/>
              <a:t>Mathematically Fibonacci numbers can be written by the following recursive formula.</a:t>
            </a:r>
          </a:p>
          <a:p>
            <a:pPr marL="0" indent="0">
              <a:buNone/>
            </a:pPr>
            <a:endParaRPr lang="en-US" dirty="0"/>
          </a:p>
          <a:p>
            <a:pPr marL="0" indent="0">
              <a:buNone/>
            </a:pPr>
            <a:r>
              <a:rPr lang="en-US" dirty="0"/>
              <a:t>For seed values F(0) = 0 and F(1) = 1</a:t>
            </a:r>
          </a:p>
          <a:p>
            <a:pPr marL="0" indent="0">
              <a:buNone/>
            </a:pPr>
            <a:r>
              <a:rPr lang="en-US" dirty="0"/>
              <a:t>F(n) = F(n-1) + F(n-2)</a:t>
            </a:r>
          </a:p>
          <a:p>
            <a:pPr marL="0" indent="0">
              <a:buNone/>
            </a:pPr>
            <a:r>
              <a:rPr lang="en-US" dirty="0"/>
              <a:t>We know that the recursive equation for Fibonacci is T(n)=T(n-1)+T(n-2)+O(1).</a:t>
            </a:r>
          </a:p>
          <a:p>
            <a:pPr marL="0" indent="0">
              <a:buNone/>
            </a:pPr>
            <a:r>
              <a:rPr lang="en-US" dirty="0"/>
              <a:t>What this means is, the time taken to calculate fib(n) is equal to the sum of time taken to calculate fib(n-1) and fib(n-2). This also includes the constant time to perform the previous addition.</a:t>
            </a:r>
            <a:endParaRPr lang="en-IN" dirty="0"/>
          </a:p>
        </p:txBody>
      </p:sp>
    </p:spTree>
    <p:extLst>
      <p:ext uri="{BB962C8B-B14F-4D97-AF65-F5344CB8AC3E}">
        <p14:creationId xmlns:p14="http://schemas.microsoft.com/office/powerpoint/2010/main" val="241836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7E99-4042-4771-A5BA-008379D3C6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368807-E4C1-441D-87A3-E3272B629C68}"/>
              </a:ext>
            </a:extLst>
          </p:cNvPr>
          <p:cNvSpPr>
            <a:spLocks noGrp="1"/>
          </p:cNvSpPr>
          <p:nvPr>
            <p:ph idx="1"/>
          </p:nvPr>
        </p:nvSpPr>
        <p:spPr/>
        <p:txBody>
          <a:bodyPr/>
          <a:lstStyle/>
          <a:p>
            <a:pPr marL="0" indent="0">
              <a:buNone/>
            </a:pPr>
            <a:r>
              <a:rPr lang="en-US" dirty="0"/>
              <a:t>On solving the above recursive equation we get the upper bound of Fibonacci as O(2^n) but this is not the tight upper bound. </a:t>
            </a:r>
            <a:r>
              <a:rPr lang="en-US"/>
              <a:t>The fact that Fibonacci can be mathematically represented as a linear recursive function can be used to find the tight upper bound.</a:t>
            </a:r>
            <a:endParaRPr lang="en-IN" dirty="0"/>
          </a:p>
        </p:txBody>
      </p:sp>
    </p:spTree>
    <p:extLst>
      <p:ext uri="{BB962C8B-B14F-4D97-AF65-F5344CB8AC3E}">
        <p14:creationId xmlns:p14="http://schemas.microsoft.com/office/powerpoint/2010/main" val="3589772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563</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Mathematical Analysis of Recursive algorithms</vt:lpstr>
      <vt:lpstr>General Plan</vt:lpstr>
      <vt:lpstr>Factorial of a number</vt:lpstr>
      <vt:lpstr>PowerPoint Presentation</vt:lpstr>
      <vt:lpstr>PowerPoint Presentation</vt:lpstr>
      <vt:lpstr>Merge Sort</vt:lpstr>
      <vt:lpstr>Fibonacci Series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Analysis of Non-Recursive algorithms</dc:title>
  <dc:creator>Partha Chakraborty</dc:creator>
  <cp:lastModifiedBy>Saravana Naveen S</cp:lastModifiedBy>
  <cp:revision>11</cp:revision>
  <dcterms:created xsi:type="dcterms:W3CDTF">2021-02-08T10:30:10Z</dcterms:created>
  <dcterms:modified xsi:type="dcterms:W3CDTF">2022-01-05T16:54:43Z</dcterms:modified>
</cp:coreProperties>
</file>