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05DE-E93C-EBD3-18F0-B2E453373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D08B7-7209-8EE8-11D2-6FD006E7F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42CF-AE5D-EC92-E8B9-C93BDAEA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4A43-4798-8C8C-AD9E-F17DF644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F8CA-AF78-84F4-C47D-67815ABD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DC1-5474-3388-F672-AFBD762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E0CC9-73D2-CA54-1658-7216A709E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066D-98D5-B23C-90B8-C34D7662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8B73-B1EE-B402-2E48-69351AEB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B91C-0B8E-FC42-18CD-BEDAFC1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0530E-834C-6239-031A-F904D05B9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49725-1D0C-C8BA-3F50-2CF64B94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3803-D95D-6EBF-817D-053A5327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0293-A815-0D39-4B49-CD747233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E827-1D05-4E9A-EDED-B6F048EE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2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9DDC-C2DD-147A-D118-71A7FAC9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A95B-69F2-A486-93D6-9DD1F0C7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31B9-C611-9B8F-4098-EF880EF8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3A27-1E39-74A3-08E8-BAD19E78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A16D-55BD-8065-0284-6562BED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5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A5CA-89C3-DCB1-B22B-5C9388E1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A76C-7E0C-69FE-CED5-DEF182FD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286B-0187-B455-F2BC-235EDCEC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C72D-22EC-1E7E-DBE6-7CEDE991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C7FC-31EE-B7B0-6F50-D8834018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EDC0-4AA4-7BA0-9EE6-E5D0F6D5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F3BD-C57C-57FC-12A3-9DF271CF3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9E7FC-1746-CF22-5B0C-E4B25E33E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1771-67D4-211F-3E1A-D9B80793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19D5-155B-E076-F536-3BB9F1C9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CE9E-B7F9-4747-CA5F-650E9220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D1D0-D5A1-F916-4AC2-756B18DF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B9B8-07F2-83C1-DE5F-13CC08C9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4F2FC-2FB7-307E-6797-1B0A08D9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9D8F2-A167-3549-B45F-5240E584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B319A-D4C2-8A92-28C9-7C74BFDC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1AFB2-16A9-01C9-58EA-D64DA4E8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9F4A4-F903-DB7E-A6CA-7ACE489D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D4ED5-E8C0-EEDC-8C68-3478B08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C775-63B9-A5DD-34AB-BFA49304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A808-12F7-8676-096E-95EC7FFF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1141-08B6-85E3-DD1E-5648A525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828D0-8B40-9C0B-6B3D-E2B5863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D6557-E76B-848C-2477-20657D8D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217FD-D500-3F8E-F0F1-E8A1EF59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88395-58FF-EE20-4A92-7017E219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C3C3-C4C3-0DA3-6F33-B7C52B38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F191-434B-1CE0-4DCA-C8116435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123F-8DB1-5805-10C3-782BF9A6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0FDA-5D7B-F02B-A1FF-A94D48D5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82E45-AC34-2FF5-1B12-7D94F5C7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55B5-34DF-3F59-AA6C-66631B9D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7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062A-59C4-7DFE-8673-706B12DA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2E8D4-1E80-F971-952F-B39D3FDEC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A8547-DC69-656D-85D9-FEA38DA4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F0094-2510-A219-5358-830AF11F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AFA8-6D13-1425-8F95-D540F111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59C55-65A3-B07F-0617-6450BE5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54811-713C-840F-B485-87B3A1DE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2FD2-1689-EDFE-A044-834313FD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77E1-2E83-A2DA-65D1-FA6273452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BD26-47B7-4DE8-B9A5-82B38DFB936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DD55-8C5A-1D08-5376-937202EF9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2AEBB-FC6D-0CD1-84EF-5E83B70D6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76D1-57D4-4630-A835-F120F788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8301-A5A9-FDA8-92CA-F95D8B81A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 Design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47FD4-1BE5-39E7-1BB6-0B70FAE20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3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C7FB-83BB-A8D4-A54D-2B01261C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5286-196C-49A4-1BBA-8EADC96E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Now we assign job 3 to worker B as it has minimum cost from list of unassigned jobs. Cost becomes 2 + 3 = 5 and Job 3 and worker B also becomes unavailable. </a:t>
            </a:r>
            <a:endParaRPr lang="en-IN" dirty="0"/>
          </a:p>
        </p:txBody>
      </p:sp>
      <p:pic>
        <p:nvPicPr>
          <p:cNvPr id="4098" name="Picture 2" descr="jobassignment4">
            <a:extLst>
              <a:ext uri="{FF2B5EF4-FFF2-40B4-BE49-F238E27FC236}">
                <a16:creationId xmlns:a16="http://schemas.microsoft.com/office/drawing/2014/main" id="{5B4C8980-61F9-7CB4-67BF-8583EC45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95" y="2883159"/>
            <a:ext cx="4239967" cy="27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84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98B3-FD1C-D9AD-E601-66C7A6F7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ADEC-42D3-1C5D-3FF1-64ED85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Finally, job 1 gets assigned to worker C as it has minimum cost among unassigned jobs and job 4 gets assigned to worker D as it is only Job left. Total cost becomes 2 + 3 + 5 + 4 = 14. </a:t>
            </a:r>
            <a:endParaRPr lang="en-IN" dirty="0"/>
          </a:p>
        </p:txBody>
      </p:sp>
      <p:pic>
        <p:nvPicPr>
          <p:cNvPr id="5122" name="Picture 2" descr="jobassignment4">
            <a:extLst>
              <a:ext uri="{FF2B5EF4-FFF2-40B4-BE49-F238E27FC236}">
                <a16:creationId xmlns:a16="http://schemas.microsoft.com/office/drawing/2014/main" id="{CC3E6F75-0580-4CE9-5AF9-697093A5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1" y="3248025"/>
            <a:ext cx="4660804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obassignment5">
            <a:extLst>
              <a:ext uri="{FF2B5EF4-FFF2-40B4-BE49-F238E27FC236}">
                <a16:creationId xmlns:a16="http://schemas.microsoft.com/office/drawing/2014/main" id="{9AE33DF0-391D-9D70-5968-7A950453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30" y="3122485"/>
            <a:ext cx="4672585" cy="33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6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90FC-0731-3471-502A-4BB7907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A815-B25E-CD1A-4B4A-9C09CAD9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jobassignment6">
            <a:extLst>
              <a:ext uri="{FF2B5EF4-FFF2-40B4-BE49-F238E27FC236}">
                <a16:creationId xmlns:a16="http://schemas.microsoft.com/office/drawing/2014/main" id="{EAFFFC27-520A-3EB0-36B0-526F932E8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97" y="513184"/>
            <a:ext cx="8034884" cy="613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8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D7CA-DCCE-E708-7A4E-6C441082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47D9-C92D-4C71-74DD-171296B2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Solution of assignment problems (Hungarian Method) - Procedure, Example  Solved Problem | Operations Research">
            <a:extLst>
              <a:ext uri="{FF2B5EF4-FFF2-40B4-BE49-F238E27FC236}">
                <a16:creationId xmlns:a16="http://schemas.microsoft.com/office/drawing/2014/main" id="{D1419A9F-475B-6819-BF2F-88E416A1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0" y="2389883"/>
            <a:ext cx="7445829" cy="36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36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E51A-1454-1A19-1260-09A2B52E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Algorithm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F840-669E-7D61-645B-9344DFED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cannot be solved by any algorithm. Other problems can be solved algorithmically but not in polynomial time. </a:t>
            </a:r>
          </a:p>
          <a:p>
            <a:r>
              <a:rPr lang="en-US" dirty="0"/>
              <a:t>And even when a problem can be solved in polynomial time by some algorithms, there are usually lower bounds on their efficiency.</a:t>
            </a:r>
          </a:p>
          <a:p>
            <a:pPr lvl="1"/>
            <a:r>
              <a:rPr lang="en-US" dirty="0"/>
              <a:t>Polynomial time</a:t>
            </a:r>
          </a:p>
          <a:p>
            <a:pPr lvl="1"/>
            <a:r>
              <a:rPr lang="en-US" dirty="0"/>
              <a:t>Exponential time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1CF196-686F-1375-FB29-4A5595973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261923"/>
              </p:ext>
            </p:extLst>
          </p:nvPr>
        </p:nvGraphicFramePr>
        <p:xfrm>
          <a:off x="5999584" y="3806890"/>
          <a:ext cx="5495730" cy="2174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9790">
                  <a:extLst>
                    <a:ext uri="{9D8B030D-6E8A-4147-A177-3AD203B41FA5}">
                      <a16:colId xmlns:a16="http://schemas.microsoft.com/office/drawing/2014/main" val="3458702423"/>
                    </a:ext>
                  </a:extLst>
                </a:gridCol>
                <a:gridCol w="2585940">
                  <a:extLst>
                    <a:ext uri="{9D8B030D-6E8A-4147-A177-3AD203B41FA5}">
                      <a16:colId xmlns:a16="http://schemas.microsoft.com/office/drawing/2014/main" val="3201170897"/>
                    </a:ext>
                  </a:extLst>
                </a:gridCol>
              </a:tblGrid>
              <a:tr h="383268">
                <a:tc>
                  <a:txBody>
                    <a:bodyPr/>
                    <a:lstStyle/>
                    <a:p>
                      <a:r>
                        <a:rPr lang="en-IN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 Polynomial / Exponential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66949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IN" dirty="0"/>
                        <a:t>Binary Search 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0/1 Knapsack O(2^n)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4666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IN" dirty="0"/>
                        <a:t>Linear Search 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Travelling salesman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91539"/>
                  </a:ext>
                </a:extLst>
              </a:tr>
              <a:tr h="384421">
                <a:tc>
                  <a:txBody>
                    <a:bodyPr/>
                    <a:lstStyle/>
                    <a:p>
                      <a:r>
                        <a:rPr lang="en-IN" dirty="0"/>
                        <a:t>Merge Sort 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 of subsets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44802"/>
                  </a:ext>
                </a:extLst>
              </a:tr>
              <a:tr h="383268">
                <a:tc>
                  <a:txBody>
                    <a:bodyPr/>
                    <a:lstStyle/>
                    <a:p>
                      <a:r>
                        <a:rPr lang="en-IN" dirty="0"/>
                        <a:t>Matrix multiplication 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Hamiltonian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0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83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6DBE-51BB-37F0-7709-268413C5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5EF6-5834-E4E7-CA97-E4838A24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D234476-62D9-8010-A3DC-6B75CEF2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14325"/>
            <a:ext cx="5905500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68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8B00-BE09-DE06-5433-AD60D5B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5BFE-DA62-D92E-5CA4-CA89E234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Non polynomial to polynomial</a:t>
            </a:r>
          </a:p>
          <a:p>
            <a:pPr lvl="1"/>
            <a:r>
              <a:rPr lang="en-IN" dirty="0"/>
              <a:t>Develop non deterministic algorithm</a:t>
            </a:r>
          </a:p>
          <a:p>
            <a:pPr lvl="1"/>
            <a:r>
              <a:rPr lang="en-IN" dirty="0"/>
              <a:t>Relate and solve multiple problems with same input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61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3E8A-46B2-77D1-5248-06C4F5B8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4791-9DA8-A08B-E48A-BA946AFF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86D2-5DA3-F1C7-D437-A5D560C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3D3F-3A94-605F-246E-4AE27F24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lunaSans-Regular"/>
              </a:rPr>
              <a:t>A given problem can be solved in various different approaches and some approaches deliver much more efficient results than others.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lunaSans-Regular"/>
              </a:rPr>
              <a:t>Algorithm analysis is a technique used to measure the effectiveness and performance of the algorithms.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lunaSans-Regular"/>
              </a:rPr>
              <a:t>It helps to determine the quality of an algorithm based on several parameters such as user-friendliness, maintainability, security, space usage and usage of other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2042-583F-4BF9-EB1C-BA78B6C7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959D-BEF1-14B9-A247-D3505145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Brute-force or exhaustive search.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Divide and Conquer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Greedy Algorithms.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Dynamic Programming.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Branch and Bound Algorithm.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Backtracking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Randomized Algorithm.</a:t>
            </a:r>
          </a:p>
          <a:p>
            <a:pPr marL="0" indent="0" algn="l">
              <a:buNone/>
            </a:pPr>
            <a:endParaRPr lang="en-IN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4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1F1C-A749-7986-7D1B-C4B5739A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6E6B-3D0B-DE68-AFA8-00F36841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Branch and bound is one of the techniques used for problem solving.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similar to the backtracking since it also uses the state space tree.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for solving the optimization problems and minimization problems.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we have given a maximization problem then we can convert it using the Branch and bound technique by simply converting the problem into a maximization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D127-9FC3-6D0D-A9C6-74283CC2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43D5-35F3-650E-4758-AE041D5C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Let there be N workers and N jobs. Any worker can be assigned to perform any job, incurring some cost that may vary depending on the work-job assignment.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required to perform all jobs by assigning exactly one worker to each job and exactly one job to each agent in such a way that the total cost of the assignment is minimized.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44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BD96-99B0-0990-7A2B-2CE4736A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779C-50FB-46AE-156D-A602BEC9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obassignment">
            <a:extLst>
              <a:ext uri="{FF2B5EF4-FFF2-40B4-BE49-F238E27FC236}">
                <a16:creationId xmlns:a16="http://schemas.microsoft.com/office/drawing/2014/main" id="{A557BFDB-9FDC-3589-20EC-E5ACBAB8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41" y="1306286"/>
            <a:ext cx="6811186" cy="48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05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769B-CAF9-7D9B-103C-35D6D6C2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3376-B486-4B2A-851D-8E7E97EB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are two approaches to calculate the cost function: 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each worker, we choose job with minimum cost from list of unassigned jobs (take minimum entry from each row).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each job, we choose a worker with lowest cost for that job from list of unassigned workers (take minimum entry from each column).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21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B71F-A3F7-0E08-023A-3807358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65DA-EAC4-9ED1-0C0D-962BBB02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Let’s take below example and try to calculate promising cost when Job 2 is assigned to worker A. </a:t>
            </a:r>
            <a:endParaRPr lang="en-IN" dirty="0"/>
          </a:p>
        </p:txBody>
      </p:sp>
      <p:pic>
        <p:nvPicPr>
          <p:cNvPr id="2050" name="Picture 2" descr="jobassignment2">
            <a:extLst>
              <a:ext uri="{FF2B5EF4-FFF2-40B4-BE49-F238E27FC236}">
                <a16:creationId xmlns:a16="http://schemas.microsoft.com/office/drawing/2014/main" id="{1B02C123-402E-8E6F-7639-261C6E31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39" y="2861835"/>
            <a:ext cx="5125229" cy="331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4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7D7D-E8A2-6A51-EE12-22FF997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928D-CA07-F555-0968-879BEB52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Since Job 2 is assigned to worker A (marked in green), cost becomes 2 and Job 2 and worker A becomes unavailable (marked in red). </a:t>
            </a:r>
            <a:endParaRPr lang="en-IN" dirty="0"/>
          </a:p>
        </p:txBody>
      </p:sp>
      <p:pic>
        <p:nvPicPr>
          <p:cNvPr id="3074" name="Picture 2" descr="jobassignment3">
            <a:extLst>
              <a:ext uri="{FF2B5EF4-FFF2-40B4-BE49-F238E27FC236}">
                <a16:creationId xmlns:a16="http://schemas.microsoft.com/office/drawing/2014/main" id="{128E0F42-7CA2-2A14-2EE0-4E6F2FDE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34" y="2951577"/>
            <a:ext cx="3934311" cy="28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0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539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CallunaSans-Regular</vt:lpstr>
      <vt:lpstr>inter-regular</vt:lpstr>
      <vt:lpstr>urw-din</vt:lpstr>
      <vt:lpstr>Office Theme</vt:lpstr>
      <vt:lpstr>Algorithm Design techniques</vt:lpstr>
      <vt:lpstr>PowerPoint Presentation</vt:lpstr>
      <vt:lpstr>PowerPoint Presentation</vt:lpstr>
      <vt:lpstr>Branch and bound</vt:lpstr>
      <vt:lpstr>Assignment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Limitations of Algorithm power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techniques</dc:title>
  <dc:creator>USER</dc:creator>
  <cp:lastModifiedBy>USER</cp:lastModifiedBy>
  <cp:revision>7</cp:revision>
  <dcterms:created xsi:type="dcterms:W3CDTF">2022-11-03T04:37:19Z</dcterms:created>
  <dcterms:modified xsi:type="dcterms:W3CDTF">2022-11-07T09:10:36Z</dcterms:modified>
</cp:coreProperties>
</file>