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834" y="195943"/>
            <a:ext cx="10789920" cy="4362994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UE19CS204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Web Technologies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Mini Project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5299" y="5577840"/>
            <a:ext cx="7891272" cy="1069848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BY –</a:t>
            </a:r>
          </a:p>
          <a:p>
            <a:pPr algn="r"/>
            <a:r>
              <a:rPr lang="en-IN" dirty="0"/>
              <a:t>JAYANTH KUMAR,HARI PRASAD,KEDARNATH</a:t>
            </a:r>
          </a:p>
        </p:txBody>
      </p:sp>
      <p:pic>
        <p:nvPicPr>
          <p:cNvPr id="4" name="Picture 3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418" y="444137"/>
            <a:ext cx="2743200" cy="19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: FLEX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32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SECTION : 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GITHUB Link –</a:t>
            </a:r>
          </a:p>
          <a:p>
            <a:pPr marL="0" indent="0">
              <a:buNone/>
            </a:pPr>
            <a:r>
              <a:rPr lang="en-IN" dirty="0"/>
              <a:t>https://github.com/jayanthkumar1/online-shopping-website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04945"/>
              </p:ext>
            </p:extLst>
          </p:nvPr>
        </p:nvGraphicFramePr>
        <p:xfrm>
          <a:off x="947782" y="2914226"/>
          <a:ext cx="6210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32">
                  <a:extLst>
                    <a:ext uri="{9D8B030D-6E8A-4147-A177-3AD203B41FA5}">
                      <a16:colId xmlns:a16="http://schemas.microsoft.com/office/drawing/2014/main" val="154168780"/>
                    </a:ext>
                  </a:extLst>
                </a:gridCol>
                <a:gridCol w="3105332">
                  <a:extLst>
                    <a:ext uri="{9D8B030D-6E8A-4147-A177-3AD203B41FA5}">
                      <a16:colId xmlns:a16="http://schemas.microsoft.com/office/drawing/2014/main" val="1729002297"/>
                    </a:ext>
                  </a:extLst>
                </a:gridCol>
              </a:tblGrid>
              <a:tr h="607121">
                <a:tc>
                  <a:txBody>
                    <a:bodyPr/>
                    <a:lstStyle/>
                    <a:p>
                      <a:r>
                        <a:rPr lang="en-IN" dirty="0"/>
                        <a:t>                </a:t>
                      </a:r>
                    </a:p>
                    <a:p>
                      <a:r>
                        <a:rPr lang="en-IN" dirty="0"/>
                        <a:t>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</a:t>
                      </a:r>
                    </a:p>
                    <a:p>
                      <a:r>
                        <a:rPr lang="en-IN" dirty="0"/>
                        <a:t>                  SRN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64489"/>
                  </a:ext>
                </a:extLst>
              </a:tr>
              <a:tr h="607121">
                <a:tc>
                  <a:txBody>
                    <a:bodyPr/>
                    <a:lstStyle/>
                    <a:p>
                      <a:r>
                        <a:rPr lang="en-IN" dirty="0"/>
                        <a:t>         </a:t>
                      </a:r>
                    </a:p>
                    <a:p>
                      <a:r>
                        <a:rPr lang="en-IN" dirty="0"/>
                        <a:t>          JAYANTH KUMAR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PES2UG19CS162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12"/>
                  </a:ext>
                </a:extLst>
              </a:tr>
              <a:tr h="60712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HARI PRASAD H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PES2UG19CS137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8912"/>
                  </a:ext>
                </a:extLst>
              </a:tr>
              <a:tr h="60712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KEDARNATH K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PES2UG19CS180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9659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64" t="14297" r="3282" b="5327"/>
          <a:stretch/>
        </p:blipFill>
        <p:spPr>
          <a:xfrm>
            <a:off x="7628710" y="1685109"/>
            <a:ext cx="4181616" cy="44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44706"/>
          </a:xfrm>
        </p:spPr>
        <p:txBody>
          <a:bodyPr/>
          <a:lstStyle/>
          <a:p>
            <a:r>
              <a:rPr lang="en-US" dirty="0"/>
              <a:t>E-commerce web app built using MERN stack Project with features like CRUD operations, conditional Rendering of components, search bar and sidebar for filtering.</a:t>
            </a:r>
          </a:p>
          <a:p>
            <a:r>
              <a:rPr lang="en-US" dirty="0"/>
              <a:t>It uses modal for data display and edit, protected routes with token from backend after authentication </a:t>
            </a:r>
            <a:r>
              <a:rPr lang="en-US" dirty="0" err="1"/>
              <a:t>ie</a:t>
            </a:r>
            <a:r>
              <a:rPr lang="en-US" dirty="0"/>
              <a:t>. login/signup based on user role, display of data relevant to the component and user and much more.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397" r="420" b="43739"/>
          <a:stretch/>
        </p:blipFill>
        <p:spPr>
          <a:xfrm>
            <a:off x="1069849" y="4101737"/>
            <a:ext cx="10058400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err="1"/>
              <a:t>mongoDB</a:t>
            </a:r>
            <a:endParaRPr lang="en-IN" sz="2800" dirty="0"/>
          </a:p>
          <a:p>
            <a:r>
              <a:rPr lang="en-IN" sz="2800" dirty="0"/>
              <a:t>express </a:t>
            </a:r>
            <a:r>
              <a:rPr lang="en-IN" sz="2800" dirty="0" err="1"/>
              <a:t>js</a:t>
            </a:r>
            <a:endParaRPr lang="en-IN" sz="2800" dirty="0"/>
          </a:p>
          <a:p>
            <a:r>
              <a:rPr lang="en-IN" sz="2800" dirty="0"/>
              <a:t>node </a:t>
            </a:r>
            <a:r>
              <a:rPr lang="en-IN" sz="2800" dirty="0" err="1"/>
              <a:t>js</a:t>
            </a:r>
            <a:endParaRPr lang="en-IN" sz="2800" dirty="0"/>
          </a:p>
          <a:p>
            <a:r>
              <a:rPr lang="en-IN" sz="2800" dirty="0"/>
              <a:t>react </a:t>
            </a:r>
            <a:r>
              <a:rPr lang="en-IN" sz="2800" dirty="0" err="1"/>
              <a:t>js</a:t>
            </a:r>
            <a:endParaRPr lang="en-IN" sz="2800" dirty="0"/>
          </a:p>
          <a:p>
            <a:r>
              <a:rPr lang="en-IN" sz="2800" dirty="0"/>
              <a:t>BlueBird.js</a:t>
            </a:r>
          </a:p>
          <a:p>
            <a:r>
              <a:rPr lang="en-IN" sz="2800" dirty="0"/>
              <a:t>Underscore.js</a:t>
            </a:r>
          </a:p>
          <a:p>
            <a:r>
              <a:rPr lang="en-IN" sz="2800" dirty="0"/>
              <a:t>CSS</a:t>
            </a:r>
          </a:p>
          <a:p>
            <a:r>
              <a:rPr lang="en-IN" sz="2800" dirty="0"/>
              <a:t>firebase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utoShape 2" descr="MERN Stack Crash Course - CodingTheSmartWay.com"/>
          <p:cNvSpPr>
            <a:spLocks noChangeAspect="1" noChangeArrowheads="1"/>
          </p:cNvSpPr>
          <p:nvPr/>
        </p:nvSpPr>
        <p:spPr bwMode="auto">
          <a:xfrm>
            <a:off x="2911837" y="2964497"/>
            <a:ext cx="3084013" cy="30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MERN Stack Crash Course - CodingTheSmartWay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173" y="1822268"/>
            <a:ext cx="2505075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3947890"/>
            <a:ext cx="2463437" cy="194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80" y="1642985"/>
            <a:ext cx="2952750" cy="1552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74" y="3319240"/>
            <a:ext cx="3444962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074" y="5079535"/>
            <a:ext cx="3444962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None/>
            </a:pPr>
            <a:r>
              <a:rPr lang="en-US" sz="2000" dirty="0">
                <a:solidFill>
                  <a:srgbClr val="4C1130"/>
                </a:solidFill>
              </a:rPr>
              <a:t>JAYANTH :-front end and backend part of cart </a:t>
            </a:r>
            <a:r>
              <a:rPr lang="en-US" sz="2000" dirty="0" err="1">
                <a:solidFill>
                  <a:srgbClr val="4C1130"/>
                </a:solidFill>
              </a:rPr>
              <a:t>page,Dashboard</a:t>
            </a:r>
            <a:r>
              <a:rPr lang="en-US" sz="2000">
                <a:solidFill>
                  <a:srgbClr val="4C1130"/>
                </a:solidFill>
              </a:rPr>
              <a:t> and </a:t>
            </a:r>
            <a:r>
              <a:rPr lang="en-US" sz="2000" dirty="0">
                <a:solidFill>
                  <a:srgbClr val="4C1130"/>
                </a:solidFill>
              </a:rPr>
              <a:t>upload product page.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4C1130"/>
              </a:solidFill>
            </a:endParaRP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None/>
            </a:pPr>
            <a:r>
              <a:rPr lang="en-US" dirty="0">
                <a:solidFill>
                  <a:srgbClr val="4C1130"/>
                </a:solidFill>
              </a:rPr>
              <a:t>KEDARNATH </a:t>
            </a:r>
            <a:r>
              <a:rPr lang="en-US" sz="2000" dirty="0">
                <a:solidFill>
                  <a:srgbClr val="4C1130"/>
                </a:solidFill>
              </a:rPr>
              <a:t>:- front end and backend part of Login , register , logout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4C1130"/>
              </a:solidFill>
            </a:endParaRP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None/>
            </a:pPr>
            <a:r>
              <a:rPr lang="en-US" sz="2000" dirty="0">
                <a:solidFill>
                  <a:srgbClr val="4C1130"/>
                </a:solidFill>
              </a:rPr>
              <a:t>HARI PRASAD:-Styling component , Search bar and filter.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692331"/>
            <a:ext cx="10058400" cy="547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      </a:t>
            </a:r>
          </a:p>
          <a:p>
            <a:pPr marL="0" indent="0">
              <a:buNone/>
            </a:pPr>
            <a:r>
              <a:rPr lang="en-IN" sz="9600" dirty="0"/>
              <a:t>    THANK </a:t>
            </a:r>
          </a:p>
          <a:p>
            <a:pPr marL="0" indent="0">
              <a:buNone/>
            </a:pPr>
            <a:r>
              <a:rPr lang="en-IN" sz="9600" dirty="0"/>
              <a:t>      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386526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183</TotalTime>
  <Words>203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Times New Roman</vt:lpstr>
      <vt:lpstr>Wingdings</vt:lpstr>
      <vt:lpstr>Wood Type</vt:lpstr>
      <vt:lpstr>                      UE19CS204            Web Technologies                    Mini Project  </vt:lpstr>
      <vt:lpstr>PROJECT TITLE : FLEX MART</vt:lpstr>
      <vt:lpstr>ABSTRACT</vt:lpstr>
      <vt:lpstr>TECHNOLOGIES USED</vt:lpstr>
      <vt:lpstr>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           Web Technologies                    Mini Project</dc:title>
  <dc:creator>sanjana</dc:creator>
  <cp:lastModifiedBy>kedar bhat</cp:lastModifiedBy>
  <cp:revision>14</cp:revision>
  <dcterms:created xsi:type="dcterms:W3CDTF">2020-12-06T09:51:44Z</dcterms:created>
  <dcterms:modified xsi:type="dcterms:W3CDTF">2020-12-07T04:25:34Z</dcterms:modified>
</cp:coreProperties>
</file>