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d4d32f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d4d32f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8bed96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68bed9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8bed96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8bed96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 (MODERNIZED APPLICATION FOR RELIABLE CONSTRUCTION)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 -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MARC provides a unified platform to manage and track all construction activities, ensuring streamlined operations and reducing inefficiencies in project workflows.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platform enhances workflow efficiency by automating processes, reducing administrative burdens, and enabling contractors to focus on critical construction tasks.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MARC bridges communication gaps between contractors, managers, and engineers, fostering seamless collaboration and timely decision-making throughout project phases.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Real-time tracking and analytics features enable contractors to monitor progress, identify bottlenecks, and make informed adjustments to stay on schedule and within budget.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424"/>
              </a:buClr>
              <a:buSzPts val="1800"/>
              <a:buChar char="●"/>
            </a:pPr>
            <a:r>
              <a:rPr b="1" lang="en-GB">
                <a:solidFill>
                  <a:srgbClr val="252424"/>
                </a:solidFill>
                <a:highlight>
                  <a:srgbClr val="FFFFFF"/>
                </a:highlight>
              </a:rPr>
              <a:t>Akassh Paramasivan</a:t>
            </a:r>
            <a:endParaRPr b="1">
              <a:solidFill>
                <a:srgbClr val="2524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424"/>
              </a:buClr>
              <a:buSzPts val="1800"/>
              <a:buChar char="●"/>
            </a:pPr>
            <a:r>
              <a:rPr b="1" lang="en-GB">
                <a:solidFill>
                  <a:srgbClr val="252424"/>
                </a:solidFill>
              </a:rPr>
              <a:t>Ramya </a:t>
            </a:r>
            <a:r>
              <a:rPr b="1" lang="en-GB">
                <a:solidFill>
                  <a:srgbClr val="252424"/>
                </a:solidFill>
              </a:rPr>
              <a:t>Karuthappandian</a:t>
            </a:r>
            <a:endParaRPr b="1">
              <a:solidFill>
                <a:srgbClr val="2524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424"/>
              </a:buClr>
              <a:buSzPts val="1800"/>
              <a:buChar char="●"/>
            </a:pPr>
            <a:r>
              <a:rPr b="1" lang="en-GB">
                <a:solidFill>
                  <a:srgbClr val="252424"/>
                </a:solidFill>
              </a:rPr>
              <a:t>Jayanth Mani</a:t>
            </a:r>
            <a:endParaRPr b="1">
              <a:solidFill>
                <a:srgbClr val="2524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424"/>
              </a:buClr>
              <a:buSzPts val="1800"/>
              <a:buChar char="●"/>
            </a:pPr>
            <a:r>
              <a:rPr b="1" lang="en-GB">
                <a:solidFill>
                  <a:srgbClr val="252424"/>
                </a:solidFill>
              </a:rPr>
              <a:t>Adharsh Rengarajan</a:t>
            </a:r>
            <a:endParaRPr b="1">
              <a:solidFill>
                <a:srgbClr val="2524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SCREENSHOTS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82375"/>
            <a:ext cx="8222100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