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YANTH MANI" initials="JM" lastIdx="1" clrIdx="0">
    <p:extLst>
      <p:ext uri="{19B8F6BF-5375-455C-9EA6-DF929625EA0E}">
        <p15:presenceInfo xmlns:p15="http://schemas.microsoft.com/office/powerpoint/2012/main" userId="0e3878ce281eeb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7D0F-8535-4277-89D9-4D1A9F1047A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3721-D299-45AA-A043-58F925046E8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7D0F-8535-4277-89D9-4D1A9F1047A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3721-D299-45AA-A043-58F92504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93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7D0F-8535-4277-89D9-4D1A9F1047A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3721-D299-45AA-A043-58F92504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2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7D0F-8535-4277-89D9-4D1A9F1047A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3721-D299-45AA-A043-58F92504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8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7D0F-8535-4277-89D9-4D1A9F1047A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3721-D299-45AA-A043-58F925046E8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56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7D0F-8535-4277-89D9-4D1A9F1047A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3721-D299-45AA-A043-58F92504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44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7D0F-8535-4277-89D9-4D1A9F1047A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3721-D299-45AA-A043-58F92504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9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7D0F-8535-4277-89D9-4D1A9F1047A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3721-D299-45AA-A043-58F92504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4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7D0F-8535-4277-89D9-4D1A9F1047A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3721-D299-45AA-A043-58F92504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8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DF7D0F-8535-4277-89D9-4D1A9F1047A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7A3721-D299-45AA-A043-58F92504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43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7D0F-8535-4277-89D9-4D1A9F1047A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3721-D299-45AA-A043-58F92504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09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DF7D0F-8535-4277-89D9-4D1A9F1047A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7A3721-D299-45AA-A043-58F925046E8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00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YE-6200-Concepts-of-OOD-Fall-2024-S3/final-project-group-1/milestone/1" TargetMode="External"/><Relationship Id="rId2" Type="http://schemas.openxmlformats.org/officeDocument/2006/relationships/hyperlink" Target="https://github.com/CSYE-6200-Concepts-of-OOD-Fall-2024-S3/final-project-group-1/milestones?with_issues=n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SYE-6200-Concepts-of-OOD-Fall-2024-S3/final-project-group-1/milestone/4" TargetMode="External"/><Relationship Id="rId5" Type="http://schemas.openxmlformats.org/officeDocument/2006/relationships/hyperlink" Target="https://github.com/CSYE-6200-Concepts-of-OOD-Fall-2024-S3/final-project-group-1/milestone/3" TargetMode="External"/><Relationship Id="rId4" Type="http://schemas.openxmlformats.org/officeDocument/2006/relationships/hyperlink" Target="https://github.com/CSYE-6200-Concepts-of-OOD-Fall-2024-S3/final-project-group-1/milestone/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CSYE-6200-Concepts-of-OOD-Fall-2024-S3/final-project-group-1/blob/main/documentation/Document.md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6F9B-70E9-7D3E-73B8-830DD290B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TalentSearch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51B73-FAF1-676B-26DE-D6811CD80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Find the Right Talent, Faster with </a:t>
            </a:r>
            <a:r>
              <a:rPr lang="en-GB" dirty="0" err="1"/>
              <a:t>TalentSearch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7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2134-01F0-78E7-1369-115EBB58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Milestones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75B0-6E2A-DA04-702E-E44135329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Reference </a:t>
            </a:r>
            <a:r>
              <a:rPr lang="en-GB" dirty="0">
                <a:hlinkClick r:id="rId2"/>
              </a:rPr>
              <a:t>Link</a:t>
            </a:r>
            <a:r>
              <a:rPr lang="en-GB" dirty="0"/>
              <a:t> </a:t>
            </a:r>
          </a:p>
          <a:p>
            <a:r>
              <a:rPr lang="en-GB" b="1" i="0" u="none" strike="noStrike" dirty="0">
                <a:solidFill>
                  <a:srgbClr val="59636E"/>
                </a:solidFill>
                <a:effectLst/>
                <a:latin typeface="-apple-system"/>
                <a:hlinkClick r:id="rId3"/>
              </a:rPr>
              <a:t>1. Planning and Requirements Analysis</a:t>
            </a:r>
            <a:endParaRPr lang="en-GB" b="1" i="0" u="none" strike="noStrike" dirty="0">
              <a:solidFill>
                <a:srgbClr val="59636E"/>
              </a:solidFill>
              <a:effectLst/>
              <a:latin typeface="-apple-system"/>
            </a:endParaRPr>
          </a:p>
          <a:p>
            <a:r>
              <a:rPr lang="en-IN" b="1" i="0" u="none" strike="noStrike" dirty="0">
                <a:solidFill>
                  <a:srgbClr val="59636E"/>
                </a:solidFill>
                <a:effectLst/>
                <a:latin typeface="-apple-system"/>
                <a:hlinkClick r:id="rId4"/>
              </a:rPr>
              <a:t>2. Design and Development</a:t>
            </a:r>
            <a:endParaRPr lang="en-IN" b="1" i="0" dirty="0">
              <a:solidFill>
                <a:srgbClr val="59636E"/>
              </a:solidFill>
              <a:effectLst/>
              <a:latin typeface="-apple-system"/>
            </a:endParaRPr>
          </a:p>
          <a:p>
            <a:r>
              <a:rPr lang="en-IN" b="1" i="0" u="sng" dirty="0">
                <a:solidFill>
                  <a:srgbClr val="59636E"/>
                </a:solidFill>
                <a:effectLst/>
                <a:latin typeface="-apple-system"/>
                <a:hlinkClick r:id="rId5"/>
              </a:rPr>
              <a:t>3. Testing and Debugging</a:t>
            </a:r>
            <a:endParaRPr lang="en-IN" b="1" i="0" dirty="0">
              <a:solidFill>
                <a:srgbClr val="59636E"/>
              </a:solidFill>
              <a:effectLst/>
              <a:latin typeface="-apple-system"/>
            </a:endParaRPr>
          </a:p>
          <a:p>
            <a:r>
              <a:rPr lang="en-GB" b="1" i="0" u="none" strike="noStrike" dirty="0">
                <a:solidFill>
                  <a:srgbClr val="59636E"/>
                </a:solidFill>
                <a:effectLst/>
                <a:latin typeface="-apple-system"/>
                <a:hlinkClick r:id="rId6"/>
              </a:rPr>
              <a:t>4. Deployment and Project Presentation</a:t>
            </a:r>
            <a:endParaRPr lang="en-GB" b="1" i="0" dirty="0">
              <a:solidFill>
                <a:srgbClr val="59636E"/>
              </a:solidFill>
              <a:effectLst/>
              <a:latin typeface="-apple-system"/>
            </a:endParaRPr>
          </a:p>
          <a:p>
            <a:endParaRPr lang="en-GB" b="1" i="0" dirty="0">
              <a:solidFill>
                <a:srgbClr val="59636E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0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4B0D-B092-273B-0704-DBB1E36E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Milestones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4F354D-7AF4-B652-BA8D-DBB9BF29C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37360"/>
            <a:ext cx="9753600" cy="42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3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AB5BD3-6275-6A8B-03A9-D7601A5E4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"/>
            <a:ext cx="12192000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5F410C-5C54-BAC4-0152-3AE8B0ED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Diagram: Class Diagram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CB365A-B245-7898-4082-653C36E44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Developed using Mermaid Code</a:t>
            </a:r>
            <a:endParaRPr lang="en-IN" dirty="0"/>
          </a:p>
        </p:txBody>
      </p:sp>
      <p:pic>
        <p:nvPicPr>
          <p:cNvPr id="7" name="Picture Placeholder 6">
            <a:hlinkClick r:id="rId2"/>
            <a:extLst>
              <a:ext uri="{FF2B5EF4-FFF2-40B4-BE49-F238E27FC236}">
                <a16:creationId xmlns:a16="http://schemas.microsoft.com/office/drawing/2014/main" id="{B717D678-6CF3-6D72-572B-5D44036957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23879" b="23879"/>
          <a:stretch>
            <a:fillRect/>
          </a:stretch>
        </p:blipFill>
        <p:spPr>
          <a:xfrm>
            <a:off x="0" y="0"/>
            <a:ext cx="12192000" cy="4914900"/>
          </a:xfrm>
          <a:prstGeom prst="rect">
            <a:avLst/>
          </a:prstGeom>
        </p:spPr>
      </p:pic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C67DE83-D6A5-B589-144E-C921D1FCF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7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A0C533-3885-BE27-4773-756257DD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 Diagram: Sequence Diagram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37A4DB-1019-6328-E831-9F3DB8C47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658B30-0694-5DC8-5E9C-9CDD17A6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87" y="228599"/>
            <a:ext cx="4175617" cy="50749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CC51E1-51CD-F866-2848-B79EF2E80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04" y="996521"/>
            <a:ext cx="4938712" cy="35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451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143</TotalTime>
  <Words>50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-apple-system</vt:lpstr>
      <vt:lpstr>Calibri</vt:lpstr>
      <vt:lpstr>Calibri Light</vt:lpstr>
      <vt:lpstr>Retrospect</vt:lpstr>
      <vt:lpstr>TalentSearch</vt:lpstr>
      <vt:lpstr>Milestones</vt:lpstr>
      <vt:lpstr>Milestones</vt:lpstr>
      <vt:lpstr>PowerPoint Presentation</vt:lpstr>
      <vt:lpstr>UML Diagram: Class Diagram</vt:lpstr>
      <vt:lpstr>System Design Diagram: Sequence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JAYANTH MANI</dc:creator>
  <cp:lastModifiedBy>JAYANTH MANI</cp:lastModifiedBy>
  <cp:revision>2</cp:revision>
  <dcterms:created xsi:type="dcterms:W3CDTF">2024-11-14T22:22:09Z</dcterms:created>
  <dcterms:modified xsi:type="dcterms:W3CDTF">2024-11-15T00:45:59Z</dcterms:modified>
</cp:coreProperties>
</file>